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314" r:id="rId2"/>
    <p:sldId id="337" r:id="rId3"/>
    <p:sldId id="260" r:id="rId4"/>
    <p:sldId id="336" r:id="rId5"/>
    <p:sldId id="315" r:id="rId6"/>
    <p:sldId id="293" r:id="rId7"/>
    <p:sldId id="291" r:id="rId8"/>
    <p:sldId id="316" r:id="rId9"/>
    <p:sldId id="317" r:id="rId10"/>
    <p:sldId id="318" r:id="rId11"/>
    <p:sldId id="319" r:id="rId12"/>
    <p:sldId id="320" r:id="rId13"/>
    <p:sldId id="321" r:id="rId14"/>
    <p:sldId id="322" r:id="rId15"/>
    <p:sldId id="305"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4" autoAdjust="0"/>
    <p:restoredTop sz="94660"/>
  </p:normalViewPr>
  <p:slideViewPr>
    <p:cSldViewPr snapToGrid="0">
      <p:cViewPr>
        <p:scale>
          <a:sx n="40" d="100"/>
          <a:sy n="40" d="100"/>
        </p:scale>
        <p:origin x="1860" y="6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b="1" dirty="0" smtClean="0"/>
              <a:t>PERCENTAGE OF</a:t>
            </a:r>
            <a:r>
              <a:rPr lang="en-US" b="1" baseline="0" dirty="0" smtClean="0"/>
              <a:t> AMERICANS WHO BELIEVE THEY HAVE HAD A PERSONAL EXPERIENCE WITH ANGELS</a:t>
            </a:r>
            <a:endParaRPr lang="en-US" b="1" dirty="0"/>
          </a:p>
        </c:rich>
      </c:tx>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strRef>
              <c:f>Sheet1!$A$2:$A$6</c:f>
              <c:strCache>
                <c:ptCount val="5"/>
                <c:pt idx="0">
                  <c:v>Catholics</c:v>
                </c:pt>
                <c:pt idx="1">
                  <c:v>Black Protestants</c:v>
                </c:pt>
                <c:pt idx="2">
                  <c:v>Evangelicals</c:v>
                </c:pt>
                <c:pt idx="3">
                  <c:v>Jews</c:v>
                </c:pt>
                <c:pt idx="4">
                  <c:v>No Religion</c:v>
                </c:pt>
              </c:strCache>
            </c:strRef>
          </c:cat>
          <c:val>
            <c:numRef>
              <c:f>Sheet1!$B$2:$B$6</c:f>
              <c:numCache>
                <c:formatCode>General</c:formatCode>
                <c:ptCount val="5"/>
                <c:pt idx="0">
                  <c:v>57</c:v>
                </c:pt>
                <c:pt idx="1">
                  <c:v>81</c:v>
                </c:pt>
                <c:pt idx="2">
                  <c:v>66</c:v>
                </c:pt>
                <c:pt idx="3">
                  <c:v>10</c:v>
                </c:pt>
                <c:pt idx="4">
                  <c:v>20</c:v>
                </c:pt>
              </c:numCache>
            </c:numRef>
          </c:val>
        </c:ser>
        <c:dLbls>
          <c:showLegendKey val="0"/>
          <c:showVal val="0"/>
          <c:showCatName val="0"/>
          <c:showSerName val="0"/>
          <c:showPercent val="0"/>
          <c:showBubbleSize val="0"/>
        </c:dLbls>
        <c:gapWidth val="219"/>
        <c:overlap val="-27"/>
        <c:axId val="406782192"/>
        <c:axId val="406775528"/>
      </c:barChart>
      <c:catAx>
        <c:axId val="40678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406775528"/>
        <c:crosses val="autoZero"/>
        <c:auto val="1"/>
        <c:lblAlgn val="ctr"/>
        <c:lblOffset val="100"/>
        <c:noMultiLvlLbl val="0"/>
      </c:catAx>
      <c:valAx>
        <c:axId val="40677552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406782192"/>
        <c:crosses val="autoZero"/>
        <c:crossBetween val="between"/>
      </c:valAx>
      <c:spPr>
        <a:noFill/>
        <a:ln>
          <a:noFill/>
        </a:ln>
        <a:effectLst/>
      </c:spPr>
    </c:plotArea>
    <c:plotVisOnly val="1"/>
    <c:dispBlanksAs val="gap"/>
    <c:showDLblsOverMax val="0"/>
  </c:chart>
  <c:spPr>
    <a:solidFill>
      <a:srgbClr val="00B050"/>
    </a:solid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4AAD347D-5ACD-4C99-B74B-A9C85AD731AF}" type="datetimeFigureOut">
              <a:rPr lang="en-US" smtClean="0"/>
              <a:t>12/21/2019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8095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509A250-FF31-4206-8172-F9D3106AACB1}" type="datetimeFigureOut">
              <a:rPr lang="en-US" smtClean="0"/>
              <a:t>12/21/2019</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89416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509A250-FF31-4206-8172-F9D3106AACB1}" type="datetimeFigureOut">
              <a:rPr lang="en-US" smtClean="0"/>
              <a:t>12/21/2019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839643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5" name="TextBox 4"/>
          <p:cNvSpPr txBox="1"/>
          <p:nvPr/>
        </p:nvSpPr>
        <p:spPr>
          <a:xfrm>
            <a:off x="898525" y="971550"/>
            <a:ext cx="801688"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hangingPunct="1">
              <a:defRPr/>
            </a:pPr>
            <a:r>
              <a:rPr lang="en-US" dirty="0"/>
              <a:t>“</a:t>
            </a:r>
          </a:p>
        </p:txBody>
      </p:sp>
      <p:sp>
        <p:nvSpPr>
          <p:cNvPr id="6" name="TextBox 5"/>
          <p:cNvSpPr txBox="1"/>
          <p:nvPr/>
        </p:nvSpPr>
        <p:spPr>
          <a:xfrm>
            <a:off x="9329738" y="2613025"/>
            <a:ext cx="8032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hangingPunct="1">
              <a:defRPr/>
            </a:pPr>
            <a:r>
              <a:rPr lang="en-US" dirty="0"/>
              <a:t>”</a:t>
            </a:r>
          </a:p>
        </p:txBody>
      </p:sp>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5"/>
          </p:nvPr>
        </p:nvSpPr>
        <p:spPr/>
        <p:txBody>
          <a:bodyPr/>
          <a:lstStyle>
            <a:lvl1pPr>
              <a:defRPr/>
            </a:lvl1pPr>
          </a:lstStyle>
          <a:p>
            <a:fld id="{4509A250-FF31-4206-8172-F9D3106AACB1}" type="datetimeFigureOut">
              <a:rPr lang="en-US" smtClean="0"/>
              <a:t>12/21/2019</a:t>
            </a:fld>
            <a:endParaRPr lang="en-US" dirty="0"/>
          </a:p>
        </p:txBody>
      </p:sp>
      <p:sp>
        <p:nvSpPr>
          <p:cNvPr id="8" name="Footer Placeholder 4"/>
          <p:cNvSpPr>
            <a:spLocks noGrp="1"/>
          </p:cNvSpPr>
          <p:nvPr>
            <p:ph type="ftr" sz="quarter" idx="16"/>
          </p:nvPr>
        </p:nvSpPr>
        <p:spPr/>
        <p:txBody>
          <a:bodyPr/>
          <a:lstStyle>
            <a:lvl1pPr>
              <a:defRPr/>
            </a:lvl1pPr>
          </a:lstStyle>
          <a:p>
            <a:endParaRPr lang="en-US" dirty="0"/>
          </a:p>
        </p:txBody>
      </p:sp>
      <p:sp>
        <p:nvSpPr>
          <p:cNvPr id="9" name="Slide Number Placeholder 5"/>
          <p:cNvSpPr>
            <a:spLocks noGrp="1"/>
          </p:cNvSpPr>
          <p:nvPr>
            <p:ph type="sldNum" sz="quarter" idx="17"/>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408170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509A250-FF31-4206-8172-F9D3106AACB1}" type="datetimeFigureOut">
              <a:rPr lang="en-US" smtClean="0"/>
              <a:t>12/21/2019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233777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cxnSp>
        <p:nvCxnSpPr>
          <p:cNvPr id="9" name="Straight Connector 8"/>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18"/>
          </p:nvPr>
        </p:nvSpPr>
        <p:spPr/>
        <p:txBody>
          <a:bodyPr/>
          <a:lstStyle>
            <a:lvl1pPr>
              <a:defRPr/>
            </a:lvl1pPr>
          </a:lstStyle>
          <a:p>
            <a:fld id="{4509A250-FF31-4206-8172-F9D3106AACB1}" type="datetimeFigureOut">
              <a:rPr lang="en-US" smtClean="0"/>
              <a:t>12/21/2019</a:t>
            </a:fld>
            <a:endParaRPr lang="en-US" dirty="0"/>
          </a:p>
        </p:txBody>
      </p:sp>
      <p:sp>
        <p:nvSpPr>
          <p:cNvPr id="12" name="Footer Placeholder 4"/>
          <p:cNvSpPr>
            <a:spLocks noGrp="1"/>
          </p:cNvSpPr>
          <p:nvPr>
            <p:ph type="ftr" sz="quarter" idx="19"/>
          </p:nvPr>
        </p:nvSpPr>
        <p:spPr/>
        <p:txBody>
          <a:bodyPr/>
          <a:lstStyle>
            <a:lvl1pPr>
              <a:defRPr/>
            </a:lvl1pPr>
          </a:lstStyle>
          <a:p>
            <a:endParaRPr lang="en-US" dirty="0"/>
          </a:p>
        </p:txBody>
      </p:sp>
      <p:sp>
        <p:nvSpPr>
          <p:cNvPr id="13" name="Slide Number Placeholder 5"/>
          <p:cNvSpPr>
            <a:spLocks noGrp="1"/>
          </p:cNvSpPr>
          <p:nvPr>
            <p:ph type="sldNum" sz="quarter" idx="20"/>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566552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cxnSp>
        <p:nvCxnSpPr>
          <p:cNvPr id="12" name="Straight Connector 11"/>
          <p:cNvCxnSpPr/>
          <p:nvPr/>
        </p:nvCxnSpPr>
        <p:spPr>
          <a:xfrm>
            <a:off x="372586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9627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2" name="Text Placeholder 3"/>
          <p:cNvSpPr>
            <a:spLocks noGrp="1"/>
          </p:cNvSpPr>
          <p:nvPr>
            <p:ph type="body" sz="half" idx="18"/>
          </p:nvPr>
        </p:nvSpPr>
        <p:spPr>
          <a:xfrm>
            <a:off x="652463" y="4827211"/>
            <a:ext cx="2940050"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3" name="Text Placeholder 3"/>
          <p:cNvSpPr>
            <a:spLocks noGrp="1"/>
          </p:cNvSpPr>
          <p:nvPr>
            <p:ph type="body" sz="half" idx="19"/>
          </p:nvPr>
        </p:nvSpPr>
        <p:spPr>
          <a:xfrm>
            <a:off x="3888022" y="4827210"/>
            <a:ext cx="293440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24" name="Text Placeholder 3"/>
          <p:cNvSpPr>
            <a:spLocks noGrp="1"/>
          </p:cNvSpPr>
          <p:nvPr>
            <p:ph type="body" sz="half" idx="20"/>
          </p:nvPr>
        </p:nvSpPr>
        <p:spPr>
          <a:xfrm>
            <a:off x="7124575" y="4827208"/>
            <a:ext cx="2935997"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3"/>
          <p:cNvSpPr>
            <a:spLocks noGrp="1"/>
          </p:cNvSpPr>
          <p:nvPr>
            <p:ph type="dt" sz="half" idx="23"/>
          </p:nvPr>
        </p:nvSpPr>
        <p:spPr/>
        <p:txBody>
          <a:bodyPr/>
          <a:lstStyle>
            <a:lvl1pPr>
              <a:defRPr/>
            </a:lvl1pPr>
          </a:lstStyle>
          <a:p>
            <a:fld id="{4509A250-FF31-4206-8172-F9D3106AACB1}" type="datetimeFigureOut">
              <a:rPr lang="en-US" smtClean="0"/>
              <a:t>12/21/2019</a:t>
            </a:fld>
            <a:endParaRPr lang="en-US" dirty="0"/>
          </a:p>
        </p:txBody>
      </p:sp>
      <p:sp>
        <p:nvSpPr>
          <p:cNvPr id="16" name="Footer Placeholder 4"/>
          <p:cNvSpPr>
            <a:spLocks noGrp="1"/>
          </p:cNvSpPr>
          <p:nvPr>
            <p:ph type="ftr" sz="quarter" idx="24"/>
          </p:nvPr>
        </p:nvSpPr>
        <p:spPr/>
        <p:txBody>
          <a:bodyPr/>
          <a:lstStyle>
            <a:lvl1pPr>
              <a:defRPr/>
            </a:lvl1pPr>
          </a:lstStyle>
          <a:p>
            <a:endParaRPr lang="en-US" dirty="0"/>
          </a:p>
        </p:txBody>
      </p:sp>
      <p:sp>
        <p:nvSpPr>
          <p:cNvPr id="17" name="Slide Number Placeholder 5"/>
          <p:cNvSpPr>
            <a:spLocks noGrp="1"/>
          </p:cNvSpPr>
          <p:nvPr>
            <p:ph type="sldNum" sz="quarter" idx="25"/>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145902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4509A250-FF31-4206-8172-F9D3106AACB1}" type="datetimeFigureOut">
              <a:rPr lang="en-US" smtClean="0"/>
              <a:t>12/21/2019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348577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4509A250-FF31-4206-8172-F9D3106AACB1}" type="datetimeFigureOut">
              <a:rPr lang="en-US" smtClean="0"/>
              <a:t>12/21/2019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18454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4509A250-FF31-4206-8172-F9D3106AACB1}" type="datetimeFigureOut">
              <a:rPr lang="en-US" smtClean="0"/>
              <a:t>12/21/2019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41709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796027F-7875-4030-9381-8BD8C4F21935}" type="datetimeFigureOut">
              <a:rPr lang="en-US" smtClean="0"/>
              <a:t>12/21/2019</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434681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fld id="{9796027F-7875-4030-9381-8BD8C4F21935}" type="datetimeFigureOut">
              <a:rPr lang="en-US" smtClean="0"/>
              <a:t>12/21/2019</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728566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fld id="{9796027F-7875-4030-9381-8BD8C4F21935}" type="datetimeFigureOut">
              <a:rPr lang="en-US" smtClean="0"/>
              <a:t>12/21/2019</a:t>
            </a:fld>
            <a:endParaRPr lang="en-US"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506159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4509A250-FF31-4206-8172-F9D3106AACB1}" type="datetimeFigureOut">
              <a:rPr lang="en-US" smtClean="0"/>
              <a:t>12/21/2019</a:t>
            </a:fld>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304435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509A250-FF31-4206-8172-F9D3106AACB1}" type="datetimeFigureOut">
              <a:rPr lang="en-US" smtClean="0"/>
              <a:t>12/21/2019</a:t>
            </a:fld>
            <a:endParaRPr lang="en-US"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92078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509A250-FF31-4206-8172-F9D3106AACB1}" type="datetimeFigureOut">
              <a:rPr lang="en-US" smtClean="0"/>
              <a:t>12/21/2019</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899178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509A250-FF31-4206-8172-F9D3106AACB1}" type="datetimeFigureOut">
              <a:rPr lang="en-US" smtClean="0"/>
              <a:t>12/21/2019</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45742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p:cNvPicPr>
          <p:nvPr/>
        </p:nvPicPr>
        <p:blipFill>
          <a:blip r:embed="rId19">
            <a:extLst>
              <a:ext uri="{28A0092B-C50C-407E-A947-70E740481C1C}">
                <a14:useLocalDpi xmlns:a14="http://schemas.microsoft.com/office/drawing/2010/main" val="0"/>
              </a:ext>
            </a:extLst>
          </a:blip>
          <a:srcRect l="3613"/>
          <a:stretch>
            <a:fillRect/>
          </a:stretch>
        </p:blipFill>
        <p:spPr bwMode="auto">
          <a:xfrm>
            <a:off x="0" y="2670175"/>
            <a:ext cx="4037013"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p:cNvPicPr>
            <a:picLocks noChangeAspect="1"/>
          </p:cNvPicPr>
          <p:nvPr/>
        </p:nvPicPr>
        <p:blipFill>
          <a:blip r:embed="rId20">
            <a:extLst>
              <a:ext uri="{28A0092B-C50C-407E-A947-70E740481C1C}">
                <a14:useLocalDpi xmlns:a14="http://schemas.microsoft.com/office/drawing/2010/main" val="0"/>
              </a:ext>
            </a:extLst>
          </a:blip>
          <a:srcRect l="35640"/>
          <a:stretch>
            <a:fillRect/>
          </a:stretch>
        </p:blipFill>
        <p:spPr bwMode="auto">
          <a:xfrm>
            <a:off x="0" y="2892425"/>
            <a:ext cx="15224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31" name="Picture 8"/>
          <p:cNvPicPr>
            <a:picLocks noChangeAspect="1"/>
          </p:cNvPicPr>
          <p:nvPr/>
        </p:nvPicPr>
        <p:blipFill>
          <a:blip r:embed="rId21">
            <a:extLst>
              <a:ext uri="{28A0092B-C50C-407E-A947-70E740481C1C}">
                <a14:useLocalDpi xmlns:a14="http://schemas.microsoft.com/office/drawing/2010/main" val="0"/>
              </a:ext>
            </a:extLst>
          </a:blip>
          <a:srcRect t="28813"/>
          <a:stretch>
            <a:fillRect/>
          </a:stretch>
        </p:blipFill>
        <p:spPr bwMode="auto">
          <a:xfrm>
            <a:off x="7999413" y="0"/>
            <a:ext cx="160337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p:cNvPicPr>
            <a:picLocks noChangeAspect="1"/>
          </p:cNvPicPr>
          <p:nvPr/>
        </p:nvPicPr>
        <p:blipFill>
          <a:blip r:embed="rId22">
            <a:extLst>
              <a:ext uri="{28A0092B-C50C-407E-A947-70E740481C1C}">
                <a14:useLocalDpi xmlns:a14="http://schemas.microsoft.com/office/drawing/2010/main" val="0"/>
              </a:ext>
            </a:extLst>
          </a:blip>
          <a:srcRect b="23320"/>
          <a:stretch>
            <a:fillRect/>
          </a:stretch>
        </p:blipFill>
        <p:spPr bwMode="auto">
          <a:xfrm>
            <a:off x="8605838" y="6096000"/>
            <a:ext cx="9937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34" name="Title Placeholder 1"/>
          <p:cNvSpPr>
            <a:spLocks noGrp="1"/>
          </p:cNvSpPr>
          <p:nvPr>
            <p:ph type="title"/>
          </p:nvPr>
        </p:nvSpPr>
        <p:spPr bwMode="auto">
          <a:xfrm>
            <a:off x="646113" y="452438"/>
            <a:ext cx="9404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smtClean="0"/>
          </a:p>
        </p:txBody>
      </p:sp>
      <p:sp>
        <p:nvSpPr>
          <p:cNvPr id="1035" name="Text Placeholder 2"/>
          <p:cNvSpPr>
            <a:spLocks noGrp="1"/>
          </p:cNvSpPr>
          <p:nvPr>
            <p:ph type="body" idx="1"/>
          </p:nvPr>
        </p:nvSpPr>
        <p:spPr bwMode="auto">
          <a:xfrm>
            <a:off x="1103313" y="2052638"/>
            <a:ext cx="89471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4" name="Date Placeholder 3"/>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lgn="l" eaLnBrk="1" hangingPunct="1">
              <a:defRPr sz="1100" b="0" i="0">
                <a:solidFill>
                  <a:schemeClr val="tx1">
                    <a:tint val="75000"/>
                    <a:alpha val="60000"/>
                  </a:schemeClr>
                </a:solidFill>
              </a:defRPr>
            </a:lvl1pPr>
          </a:lstStyle>
          <a:p>
            <a:fld id="{4AAD347D-5ACD-4C99-B74B-A9C85AD731AF}" type="datetimeFigureOut">
              <a:rPr lang="en-US" smtClean="0"/>
              <a:t>12/21/2019</a:t>
            </a:fld>
            <a:endParaRPr lang="en-US" dirty="0"/>
          </a:p>
        </p:txBody>
      </p:sp>
      <p:sp>
        <p:nvSpPr>
          <p:cNvPr id="5" name="Footer Placeholder 4"/>
          <p:cNvSpPr>
            <a:spLocks noGrp="1"/>
          </p:cNvSpPr>
          <p:nvPr>
            <p:ph type="ftr" sz="quarter" idx="3"/>
          </p:nvPr>
        </p:nvSpPr>
        <p:spPr>
          <a:xfrm rot="5400000">
            <a:off x="8951118" y="3225007"/>
            <a:ext cx="3859213" cy="304800"/>
          </a:xfrm>
          <a:prstGeom prst="rect">
            <a:avLst/>
          </a:prstGeom>
        </p:spPr>
        <p:txBody>
          <a:bodyPr vert="horz" lIns="91440" tIns="45720" rIns="91440" bIns="45720" rtlCol="0" anchor="b"/>
          <a:lstStyle>
            <a:lvl1pPr algn="l" eaLnBrk="1" hangingPunct="1">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088" y="295275"/>
            <a:ext cx="838200" cy="768350"/>
          </a:xfrm>
          <a:prstGeom prst="rect">
            <a:avLst/>
          </a:prstGeom>
        </p:spPr>
        <p:txBody>
          <a:bodyPr vert="horz" lIns="91440" tIns="45720" rIns="91440" bIns="45720" rtlCol="0" anchor="b"/>
          <a:lstStyle>
            <a:lvl1pPr algn="ctr" eaLnBrk="1" hangingPunct="1">
              <a:defRPr sz="2800" b="0" i="0" smtClean="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393120133"/>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0" rtl="0" eaLnBrk="1" fontAlgn="base" hangingPunct="1">
        <a:spcBef>
          <a:spcPct val="0"/>
        </a:spcBef>
        <a:spcAft>
          <a:spcPct val="0"/>
        </a:spcAft>
        <a:defRPr sz="4200" kern="1200">
          <a:solidFill>
            <a:schemeClr val="tx2"/>
          </a:solidFill>
          <a:latin typeface="+mj-lt"/>
          <a:ea typeface="+mj-ea"/>
          <a:cs typeface="+mj-cs"/>
        </a:defRPr>
      </a:lvl1pPr>
      <a:lvl2pPr algn="l" defTabSz="457200" rtl="0" eaLnBrk="1" fontAlgn="base" hangingPunct="1">
        <a:spcBef>
          <a:spcPct val="0"/>
        </a:spcBef>
        <a:spcAft>
          <a:spcPct val="0"/>
        </a:spcAft>
        <a:defRPr sz="4200">
          <a:solidFill>
            <a:schemeClr val="tx2"/>
          </a:solidFill>
          <a:latin typeface="Century Gothic" panose="020B0502020202020204" pitchFamily="34" charset="0"/>
        </a:defRPr>
      </a:lvl2pPr>
      <a:lvl3pPr algn="l" defTabSz="457200" rtl="0" eaLnBrk="1" fontAlgn="base" hangingPunct="1">
        <a:spcBef>
          <a:spcPct val="0"/>
        </a:spcBef>
        <a:spcAft>
          <a:spcPct val="0"/>
        </a:spcAft>
        <a:defRPr sz="4200">
          <a:solidFill>
            <a:schemeClr val="tx2"/>
          </a:solidFill>
          <a:latin typeface="Century Gothic" panose="020B0502020202020204" pitchFamily="34" charset="0"/>
        </a:defRPr>
      </a:lvl3pPr>
      <a:lvl4pPr algn="l" defTabSz="457200" rtl="0" eaLnBrk="1" fontAlgn="base" hangingPunct="1">
        <a:spcBef>
          <a:spcPct val="0"/>
        </a:spcBef>
        <a:spcAft>
          <a:spcPct val="0"/>
        </a:spcAft>
        <a:defRPr sz="4200">
          <a:solidFill>
            <a:schemeClr val="tx2"/>
          </a:solidFill>
          <a:latin typeface="Century Gothic" panose="020B0502020202020204" pitchFamily="34" charset="0"/>
        </a:defRPr>
      </a:lvl4pPr>
      <a:lvl5pPr algn="l" defTabSz="457200" rtl="0" eaLnBrk="1" fontAlgn="base" hangingPunct="1">
        <a:spcBef>
          <a:spcPct val="0"/>
        </a:spcBef>
        <a:spcAft>
          <a:spcPct val="0"/>
        </a:spcAft>
        <a:defRPr sz="42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fontAlgn="base" hangingPunct="1">
        <a:spcBef>
          <a:spcPts val="1000"/>
        </a:spcBef>
        <a:spcAft>
          <a:spcPct val="0"/>
        </a:spcAft>
        <a:buClr>
          <a:srgbClr val="8AD0D6"/>
        </a:buClr>
        <a:buSzPct val="80000"/>
        <a:buFont typeface="Wingdings 3" panose="05040102010807070707" pitchFamily="18" charset="2"/>
        <a:buChar char=""/>
        <a:defRPr sz="2000" kern="1200">
          <a:solidFill>
            <a:schemeClr val="tx1"/>
          </a:solidFill>
          <a:latin typeface="+mj-lt"/>
          <a:ea typeface="+mj-ea"/>
          <a:cs typeface="+mj-cs"/>
        </a:defRPr>
      </a:lvl1pPr>
      <a:lvl2pPr marL="742950" indent="-285750" algn="l" defTabSz="457200" rtl="0" eaLnBrk="1" fontAlgn="base" hangingPunct="1">
        <a:spcBef>
          <a:spcPts val="1000"/>
        </a:spcBef>
        <a:spcAft>
          <a:spcPct val="0"/>
        </a:spcAft>
        <a:buClr>
          <a:srgbClr val="8AD0D6"/>
        </a:buClr>
        <a:buSzPct val="80000"/>
        <a:buFont typeface="Wingdings 3" panose="05040102010807070707" pitchFamily="18" charset="2"/>
        <a:buChar char=""/>
        <a:defRPr kern="1200">
          <a:solidFill>
            <a:schemeClr val="tx1"/>
          </a:solidFill>
          <a:latin typeface="+mj-lt"/>
          <a:ea typeface="+mj-ea"/>
          <a:cs typeface="+mj-cs"/>
        </a:defRPr>
      </a:lvl2pPr>
      <a:lvl3pPr marL="1143000" indent="-228600" algn="l" defTabSz="457200" rtl="0" eaLnBrk="1" fontAlgn="base" hangingPunct="1">
        <a:spcBef>
          <a:spcPts val="1000"/>
        </a:spcBef>
        <a:spcAft>
          <a:spcPct val="0"/>
        </a:spcAft>
        <a:buClr>
          <a:srgbClr val="8AD0D6"/>
        </a:buClr>
        <a:buSzPct val="80000"/>
        <a:buFont typeface="Wingdings 3" panose="05040102010807070707" pitchFamily="18" charset="2"/>
        <a:buChar char=""/>
        <a:defRPr sz="1600" kern="1200">
          <a:solidFill>
            <a:schemeClr val="tx1"/>
          </a:solidFill>
          <a:latin typeface="+mj-lt"/>
          <a:ea typeface="+mj-ea"/>
          <a:cs typeface="+mj-cs"/>
        </a:defRPr>
      </a:lvl3pPr>
      <a:lvl4pPr marL="1600200" indent="-228600" algn="l" defTabSz="457200" rtl="0" eaLnBrk="1" fontAlgn="base" hangingPunct="1">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4pPr>
      <a:lvl5pPr marL="2057400" indent="-228600" algn="l" defTabSz="457200" rtl="0" eaLnBrk="1" fontAlgn="base" hangingPunct="1">
        <a:spcBef>
          <a:spcPts val="1000"/>
        </a:spcBef>
        <a:spcAft>
          <a:spcPct val="0"/>
        </a:spcAft>
        <a:buClr>
          <a:srgbClr val="8AD0D6"/>
        </a:buClr>
        <a:buSzPct val="80000"/>
        <a:buFont typeface="Wingdings 3" panose="05040102010807070707" pitchFamily="18" charset="2"/>
        <a:buChar char=""/>
        <a:defRPr sz="140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advent cand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463" y="0"/>
            <a:ext cx="102869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der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9076"/>
            <a:ext cx="13716000" cy="4000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6970" y="153496"/>
            <a:ext cx="3531736" cy="923330"/>
          </a:xfrm>
          <a:prstGeom prst="rect">
            <a:avLst/>
          </a:prstGeom>
        </p:spPr>
        <p:txBody>
          <a:bodyPr wrap="none">
            <a:spAutoFit/>
          </a:bodyPr>
          <a:lstStyle/>
          <a:p>
            <a:r>
              <a:rPr lang="en-US" sz="5400" b="1" u="sng" dirty="0" smtClean="0">
                <a:latin typeface="Arial" panose="020B0604020202020204" pitchFamily="34" charset="0"/>
                <a:ea typeface="Calibri" panose="020F0502020204030204" pitchFamily="34" charset="0"/>
                <a:cs typeface="Arial" panose="020B0604020202020204" pitchFamily="34" charset="0"/>
              </a:rPr>
              <a:t>Matthew 2</a:t>
            </a:r>
            <a:endParaRPr lang="en-US" sz="5400" u="sng" dirty="0">
              <a:latin typeface="Arial" panose="020B0604020202020204" pitchFamily="34" charset="0"/>
              <a:cs typeface="Arial" panose="020B0604020202020204" pitchFamily="34" charset="0"/>
            </a:endParaRPr>
          </a:p>
        </p:txBody>
      </p:sp>
      <p:sp>
        <p:nvSpPr>
          <p:cNvPr id="6" name="Rectangle 5"/>
          <p:cNvSpPr/>
          <p:nvPr/>
        </p:nvSpPr>
        <p:spPr>
          <a:xfrm>
            <a:off x="235868" y="978852"/>
            <a:ext cx="11825499" cy="5632311"/>
          </a:xfrm>
          <a:prstGeom prst="rect">
            <a:avLst/>
          </a:prstGeom>
        </p:spPr>
        <p:txBody>
          <a:bodyPr wrap="square">
            <a:spAutoFit/>
          </a:bodyPr>
          <a:lstStyle/>
          <a:p>
            <a:r>
              <a:rPr lang="en-US" sz="4000" b="1" i="1" baseline="30000" dirty="0">
                <a:latin typeface="Arial" panose="020B0604020202020204" pitchFamily="34" charset="0"/>
                <a:cs typeface="Arial" panose="020B0604020202020204" pitchFamily="34" charset="0"/>
              </a:rPr>
              <a:t>13 </a:t>
            </a:r>
            <a:r>
              <a:rPr lang="en-US" sz="4000" i="1" dirty="0">
                <a:latin typeface="Arial" panose="020B0604020202020204" pitchFamily="34" charset="0"/>
                <a:cs typeface="Arial" panose="020B0604020202020204" pitchFamily="34" charset="0"/>
              </a:rPr>
              <a:t>When they had gone, an </a:t>
            </a:r>
            <a:r>
              <a:rPr lang="en-US" sz="4000" i="1" u="sng" dirty="0">
                <a:latin typeface="Arial" panose="020B0604020202020204" pitchFamily="34" charset="0"/>
                <a:cs typeface="Arial" panose="020B0604020202020204" pitchFamily="34" charset="0"/>
              </a:rPr>
              <a:t>angel</a:t>
            </a:r>
            <a:r>
              <a:rPr lang="en-US" sz="4000" i="1" dirty="0">
                <a:latin typeface="Arial" panose="020B0604020202020204" pitchFamily="34" charset="0"/>
                <a:cs typeface="Arial" panose="020B0604020202020204" pitchFamily="34" charset="0"/>
              </a:rPr>
              <a:t> of the Lord appeared to </a:t>
            </a:r>
            <a:r>
              <a:rPr lang="en-US" sz="4000" i="1" u="sng" dirty="0">
                <a:latin typeface="Arial" panose="020B0604020202020204" pitchFamily="34" charset="0"/>
                <a:cs typeface="Arial" panose="020B0604020202020204" pitchFamily="34" charset="0"/>
              </a:rPr>
              <a:t>Joseph in a dream.</a:t>
            </a:r>
            <a:r>
              <a:rPr lang="en-US" sz="4000" i="1" dirty="0">
                <a:latin typeface="Arial" panose="020B0604020202020204" pitchFamily="34" charset="0"/>
                <a:cs typeface="Arial" panose="020B0604020202020204" pitchFamily="34" charset="0"/>
              </a:rPr>
              <a:t> “Get up,” he said, “take the child and his mother and escape to Egypt. Stay there until I tell you, for Herod is going to search for the child to kill him</a:t>
            </a:r>
            <a:r>
              <a:rPr lang="en-US" sz="4000" i="1" dirty="0" smtClean="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a:t>
            </a:r>
            <a:r>
              <a:rPr lang="en-US" sz="4000" b="1" i="1" baseline="30000" dirty="0" smtClean="0">
                <a:latin typeface="Arial" panose="020B0604020202020204" pitchFamily="34" charset="0"/>
                <a:cs typeface="Arial" panose="020B0604020202020204" pitchFamily="34" charset="0"/>
              </a:rPr>
              <a:t>14</a:t>
            </a:r>
            <a:r>
              <a:rPr lang="en-US" sz="4000" b="1" i="1" baseline="30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So he got up, took the child and his mother during the night and left for Egypt, </a:t>
            </a:r>
            <a:r>
              <a:rPr lang="en-US" sz="4000" b="1" i="1" baseline="30000" dirty="0">
                <a:latin typeface="Arial" panose="020B0604020202020204" pitchFamily="34" charset="0"/>
                <a:cs typeface="Arial" panose="020B0604020202020204" pitchFamily="34" charset="0"/>
              </a:rPr>
              <a:t>15 </a:t>
            </a:r>
            <a:r>
              <a:rPr lang="en-US" sz="4000" i="1" dirty="0">
                <a:latin typeface="Arial" panose="020B0604020202020204" pitchFamily="34" charset="0"/>
                <a:cs typeface="Arial" panose="020B0604020202020204" pitchFamily="34" charset="0"/>
              </a:rPr>
              <a:t>where he stayed until the death of Herod. And so was fulfilled what the Lord had said through the prophet: “Out of Egypt I called my son</a:t>
            </a:r>
            <a:r>
              <a:rPr lang="en-US" sz="4000" i="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62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der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9076"/>
            <a:ext cx="13716000" cy="4000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6970" y="153496"/>
            <a:ext cx="3531736" cy="923330"/>
          </a:xfrm>
          <a:prstGeom prst="rect">
            <a:avLst/>
          </a:prstGeom>
        </p:spPr>
        <p:txBody>
          <a:bodyPr wrap="none">
            <a:spAutoFit/>
          </a:bodyPr>
          <a:lstStyle/>
          <a:p>
            <a:r>
              <a:rPr lang="en-US" sz="5400" b="1" u="sng" dirty="0" smtClean="0">
                <a:latin typeface="Arial" panose="020B0604020202020204" pitchFamily="34" charset="0"/>
                <a:ea typeface="Calibri" panose="020F0502020204030204" pitchFamily="34" charset="0"/>
                <a:cs typeface="Arial" panose="020B0604020202020204" pitchFamily="34" charset="0"/>
              </a:rPr>
              <a:t>Matthew 2</a:t>
            </a:r>
            <a:endParaRPr lang="en-US" sz="5400" u="sng" dirty="0">
              <a:latin typeface="Arial" panose="020B0604020202020204" pitchFamily="34" charset="0"/>
              <a:cs typeface="Arial" panose="020B0604020202020204" pitchFamily="34" charset="0"/>
            </a:endParaRPr>
          </a:p>
        </p:txBody>
      </p:sp>
      <p:sp>
        <p:nvSpPr>
          <p:cNvPr id="6" name="Rectangle 5"/>
          <p:cNvSpPr/>
          <p:nvPr/>
        </p:nvSpPr>
        <p:spPr>
          <a:xfrm>
            <a:off x="235868" y="978852"/>
            <a:ext cx="11825499" cy="4154984"/>
          </a:xfrm>
          <a:prstGeom prst="rect">
            <a:avLst/>
          </a:prstGeom>
        </p:spPr>
        <p:txBody>
          <a:bodyPr wrap="square">
            <a:spAutoFit/>
          </a:bodyPr>
          <a:lstStyle/>
          <a:p>
            <a:r>
              <a:rPr lang="en-US" sz="4400" b="1" i="1" baseline="30000" dirty="0">
                <a:latin typeface="Arial" panose="020B0604020202020204" pitchFamily="34" charset="0"/>
                <a:cs typeface="Arial" panose="020B0604020202020204" pitchFamily="34" charset="0"/>
              </a:rPr>
              <a:t>16 </a:t>
            </a:r>
            <a:r>
              <a:rPr lang="en-US" sz="4400" i="1" dirty="0">
                <a:latin typeface="Arial" panose="020B0604020202020204" pitchFamily="34" charset="0"/>
                <a:cs typeface="Arial" panose="020B0604020202020204" pitchFamily="34" charset="0"/>
              </a:rPr>
              <a:t>When Herod realized that he had been outwitted by the Magi, he was furious, and he gave orders to kill all the boys in Bethlehem and its vicinity who were two years old and under, in accordance with the time he had learned from the Magi</a:t>
            </a:r>
            <a:r>
              <a:rPr lang="en-US" sz="4400" i="1"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50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der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9076"/>
            <a:ext cx="13716000" cy="4000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6970" y="153496"/>
            <a:ext cx="3531736" cy="923330"/>
          </a:xfrm>
          <a:prstGeom prst="rect">
            <a:avLst/>
          </a:prstGeom>
        </p:spPr>
        <p:txBody>
          <a:bodyPr wrap="none">
            <a:spAutoFit/>
          </a:bodyPr>
          <a:lstStyle/>
          <a:p>
            <a:r>
              <a:rPr lang="en-US" sz="5400" b="1" u="sng" dirty="0" smtClean="0">
                <a:latin typeface="Arial" panose="020B0604020202020204" pitchFamily="34" charset="0"/>
                <a:ea typeface="Calibri" panose="020F0502020204030204" pitchFamily="34" charset="0"/>
                <a:cs typeface="Arial" panose="020B0604020202020204" pitchFamily="34" charset="0"/>
              </a:rPr>
              <a:t>Matthew 2</a:t>
            </a:r>
            <a:endParaRPr lang="en-US" sz="5400" u="sng" dirty="0">
              <a:latin typeface="Arial" panose="020B0604020202020204" pitchFamily="34" charset="0"/>
              <a:cs typeface="Arial" panose="020B0604020202020204" pitchFamily="34" charset="0"/>
            </a:endParaRPr>
          </a:p>
        </p:txBody>
      </p:sp>
      <p:sp>
        <p:nvSpPr>
          <p:cNvPr id="6" name="Rectangle 5"/>
          <p:cNvSpPr/>
          <p:nvPr/>
        </p:nvSpPr>
        <p:spPr>
          <a:xfrm>
            <a:off x="235868" y="978852"/>
            <a:ext cx="11825499" cy="3477875"/>
          </a:xfrm>
          <a:prstGeom prst="rect">
            <a:avLst/>
          </a:prstGeom>
        </p:spPr>
        <p:txBody>
          <a:bodyPr wrap="square">
            <a:spAutoFit/>
          </a:bodyPr>
          <a:lstStyle/>
          <a:p>
            <a:r>
              <a:rPr lang="en-US" sz="4400" b="1" i="1" baseline="30000" dirty="0">
                <a:latin typeface="Arial" panose="020B0604020202020204" pitchFamily="34" charset="0"/>
                <a:cs typeface="Arial" panose="020B0604020202020204" pitchFamily="34" charset="0"/>
              </a:rPr>
              <a:t>19 </a:t>
            </a:r>
            <a:r>
              <a:rPr lang="en-US" sz="4400" i="1" dirty="0">
                <a:latin typeface="Arial" panose="020B0604020202020204" pitchFamily="34" charset="0"/>
                <a:cs typeface="Arial" panose="020B0604020202020204" pitchFamily="34" charset="0"/>
              </a:rPr>
              <a:t>After Herod died, an </a:t>
            </a:r>
            <a:r>
              <a:rPr lang="en-US" sz="4400" i="1" u="sng" dirty="0">
                <a:latin typeface="Arial" panose="020B0604020202020204" pitchFamily="34" charset="0"/>
                <a:cs typeface="Arial" panose="020B0604020202020204" pitchFamily="34" charset="0"/>
              </a:rPr>
              <a:t>angel</a:t>
            </a:r>
            <a:r>
              <a:rPr lang="en-US" sz="4400" i="1" dirty="0">
                <a:latin typeface="Arial" panose="020B0604020202020204" pitchFamily="34" charset="0"/>
                <a:cs typeface="Arial" panose="020B0604020202020204" pitchFamily="34" charset="0"/>
              </a:rPr>
              <a:t> of the Lord appeared </a:t>
            </a:r>
            <a:r>
              <a:rPr lang="en-US" sz="4400" i="1" u="sng" dirty="0">
                <a:latin typeface="Arial" panose="020B0604020202020204" pitchFamily="34" charset="0"/>
                <a:cs typeface="Arial" panose="020B0604020202020204" pitchFamily="34" charset="0"/>
              </a:rPr>
              <a:t>in a dream</a:t>
            </a:r>
            <a:r>
              <a:rPr lang="en-US" sz="4400" i="1" dirty="0">
                <a:latin typeface="Arial" panose="020B0604020202020204" pitchFamily="34" charset="0"/>
                <a:cs typeface="Arial" panose="020B0604020202020204" pitchFamily="34" charset="0"/>
              </a:rPr>
              <a:t> to Joseph in Egypt </a:t>
            </a:r>
            <a:r>
              <a:rPr lang="en-US" sz="4400" b="1" i="1" baseline="30000" dirty="0">
                <a:latin typeface="Arial" panose="020B0604020202020204" pitchFamily="34" charset="0"/>
                <a:cs typeface="Arial" panose="020B0604020202020204" pitchFamily="34" charset="0"/>
              </a:rPr>
              <a:t>20 </a:t>
            </a:r>
            <a:r>
              <a:rPr lang="en-US" sz="4400" i="1" dirty="0">
                <a:latin typeface="Arial" panose="020B0604020202020204" pitchFamily="34" charset="0"/>
                <a:cs typeface="Arial" panose="020B0604020202020204" pitchFamily="34" charset="0"/>
              </a:rPr>
              <a:t>and said, “Get up, take the child and his mother and go to the land of Israel, for those who were trying to take the child’s life are dead</a:t>
            </a:r>
            <a:r>
              <a:rPr lang="en-US" sz="4400" i="1"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15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der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9076"/>
            <a:ext cx="13716000" cy="4000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6970" y="153496"/>
            <a:ext cx="3531736" cy="923330"/>
          </a:xfrm>
          <a:prstGeom prst="rect">
            <a:avLst/>
          </a:prstGeom>
        </p:spPr>
        <p:txBody>
          <a:bodyPr wrap="none">
            <a:spAutoFit/>
          </a:bodyPr>
          <a:lstStyle/>
          <a:p>
            <a:r>
              <a:rPr lang="en-US" sz="5400" b="1" u="sng" dirty="0" smtClean="0">
                <a:latin typeface="Arial" panose="020B0604020202020204" pitchFamily="34" charset="0"/>
                <a:ea typeface="Calibri" panose="020F0502020204030204" pitchFamily="34" charset="0"/>
                <a:cs typeface="Arial" panose="020B0604020202020204" pitchFamily="34" charset="0"/>
              </a:rPr>
              <a:t>Matthew 2</a:t>
            </a:r>
            <a:endParaRPr lang="en-US" sz="5400" u="sng" dirty="0">
              <a:latin typeface="Arial" panose="020B0604020202020204" pitchFamily="34" charset="0"/>
              <a:cs typeface="Arial" panose="020B0604020202020204" pitchFamily="34" charset="0"/>
            </a:endParaRPr>
          </a:p>
        </p:txBody>
      </p:sp>
      <p:sp>
        <p:nvSpPr>
          <p:cNvPr id="6" name="Rectangle 5"/>
          <p:cNvSpPr/>
          <p:nvPr/>
        </p:nvSpPr>
        <p:spPr>
          <a:xfrm>
            <a:off x="235868" y="978852"/>
            <a:ext cx="11825499" cy="5016758"/>
          </a:xfrm>
          <a:prstGeom prst="rect">
            <a:avLst/>
          </a:prstGeom>
        </p:spPr>
        <p:txBody>
          <a:bodyPr wrap="square">
            <a:spAutoFit/>
          </a:bodyPr>
          <a:lstStyle/>
          <a:p>
            <a:r>
              <a:rPr lang="en-US" sz="4000" b="1" i="1" baseline="30000" dirty="0">
                <a:latin typeface="Arial" panose="020B0604020202020204" pitchFamily="34" charset="0"/>
                <a:cs typeface="Arial" panose="020B0604020202020204" pitchFamily="34" charset="0"/>
              </a:rPr>
              <a:t>21 </a:t>
            </a:r>
            <a:r>
              <a:rPr lang="en-US" sz="4000" i="1" dirty="0">
                <a:latin typeface="Arial" panose="020B0604020202020204" pitchFamily="34" charset="0"/>
                <a:cs typeface="Arial" panose="020B0604020202020204" pitchFamily="34" charset="0"/>
              </a:rPr>
              <a:t>So he got up, took the child and his mother and went to the land of Israel. </a:t>
            </a:r>
            <a:r>
              <a:rPr lang="en-US" sz="4000" b="1" i="1" baseline="30000" dirty="0">
                <a:latin typeface="Arial" panose="020B0604020202020204" pitchFamily="34" charset="0"/>
                <a:cs typeface="Arial" panose="020B0604020202020204" pitchFamily="34" charset="0"/>
              </a:rPr>
              <a:t>22 </a:t>
            </a:r>
            <a:r>
              <a:rPr lang="en-US" sz="4000" i="1" dirty="0">
                <a:latin typeface="Arial" panose="020B0604020202020204" pitchFamily="34" charset="0"/>
                <a:cs typeface="Arial" panose="020B0604020202020204" pitchFamily="34" charset="0"/>
              </a:rPr>
              <a:t>But when he heard that </a:t>
            </a:r>
            <a:r>
              <a:rPr lang="en-US" sz="4000" i="1" dirty="0" err="1">
                <a:latin typeface="Arial" panose="020B0604020202020204" pitchFamily="34" charset="0"/>
                <a:cs typeface="Arial" panose="020B0604020202020204" pitchFamily="34" charset="0"/>
              </a:rPr>
              <a:t>Archelaus</a:t>
            </a:r>
            <a:r>
              <a:rPr lang="en-US" sz="4000" i="1" dirty="0">
                <a:latin typeface="Arial" panose="020B0604020202020204" pitchFamily="34" charset="0"/>
                <a:cs typeface="Arial" panose="020B0604020202020204" pitchFamily="34" charset="0"/>
              </a:rPr>
              <a:t> was reigning in Judea in place of his father Herod, he was afraid to go there. Having been </a:t>
            </a:r>
            <a:r>
              <a:rPr lang="en-US" sz="4000" i="1" u="sng" dirty="0">
                <a:latin typeface="Arial" panose="020B0604020202020204" pitchFamily="34" charset="0"/>
                <a:cs typeface="Arial" panose="020B0604020202020204" pitchFamily="34" charset="0"/>
              </a:rPr>
              <a:t>warned in a dream</a:t>
            </a:r>
            <a:r>
              <a:rPr lang="en-US" sz="4000" i="1" dirty="0">
                <a:latin typeface="Arial" panose="020B0604020202020204" pitchFamily="34" charset="0"/>
                <a:cs typeface="Arial" panose="020B0604020202020204" pitchFamily="34" charset="0"/>
              </a:rPr>
              <a:t>, he withdrew to the district of Galilee, </a:t>
            </a:r>
            <a:r>
              <a:rPr lang="en-US" sz="4000" b="1" i="1" baseline="30000" dirty="0">
                <a:latin typeface="Arial" panose="020B0604020202020204" pitchFamily="34" charset="0"/>
                <a:cs typeface="Arial" panose="020B0604020202020204" pitchFamily="34" charset="0"/>
              </a:rPr>
              <a:t>23 </a:t>
            </a:r>
            <a:r>
              <a:rPr lang="en-US" sz="4000" i="1" dirty="0">
                <a:latin typeface="Arial" panose="020B0604020202020204" pitchFamily="34" charset="0"/>
                <a:cs typeface="Arial" panose="020B0604020202020204" pitchFamily="34" charset="0"/>
              </a:rPr>
              <a:t>and he went and lived in a town called Nazareth. So was fulfilled what was said through the prophets, that he would be called a Nazarene</a:t>
            </a:r>
            <a:r>
              <a:rPr lang="en-US" sz="4000" i="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779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ngels in stained glass wind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0"/>
            <a:ext cx="11332029" cy="68133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64040" y="1116315"/>
            <a:ext cx="9408760" cy="1754326"/>
          </a:xfrm>
          <a:prstGeom prst="rect">
            <a:avLst/>
          </a:prstGeom>
        </p:spPr>
        <p:txBody>
          <a:bodyPr wrap="square">
            <a:spAutoFit/>
          </a:bodyPr>
          <a:lstStyle/>
          <a:p>
            <a:pPr algn="ctr"/>
            <a:r>
              <a:rPr lang="en-US" sz="5400" b="1" dirty="0" smtClean="0">
                <a:latin typeface="Arial" panose="020B0604020202020204" pitchFamily="34" charset="0"/>
                <a:ea typeface="Calibri" panose="020F0502020204030204" pitchFamily="34" charset="0"/>
                <a:cs typeface="Arial" panose="020B0604020202020204" pitchFamily="34" charset="0"/>
              </a:rPr>
              <a:t>How </a:t>
            </a:r>
            <a:r>
              <a:rPr lang="en-US" sz="5400" b="1" dirty="0">
                <a:latin typeface="Arial" panose="020B0604020202020204" pitchFamily="34" charset="0"/>
                <a:ea typeface="Calibri" panose="020F0502020204030204" pitchFamily="34" charset="0"/>
                <a:cs typeface="Arial" panose="020B0604020202020204" pitchFamily="34" charset="0"/>
              </a:rPr>
              <a:t>might things have played out </a:t>
            </a:r>
            <a:r>
              <a:rPr lang="en-US" sz="5400" b="1" dirty="0" smtClean="0">
                <a:latin typeface="Arial" panose="020B0604020202020204" pitchFamily="34" charset="0"/>
                <a:ea typeface="Calibri" panose="020F0502020204030204" pitchFamily="34" charset="0"/>
                <a:cs typeface="Arial" panose="020B0604020202020204" pitchFamily="34" charset="0"/>
              </a:rPr>
              <a:t>differently?</a:t>
            </a:r>
            <a:r>
              <a:rPr lang="en-US" sz="5400" dirty="0" smtClean="0">
                <a:latin typeface="Arial" panose="020B0604020202020204" pitchFamily="34" charset="0"/>
                <a:ea typeface="Calibri" panose="020F050202020403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7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ary &amp; joseph traveling to bethleh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53143"/>
            <a:ext cx="12594932" cy="8882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90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ngels in stained glass wind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0"/>
            <a:ext cx="11332029" cy="68133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43553" y="283314"/>
            <a:ext cx="9408760" cy="5016758"/>
          </a:xfrm>
          <a:prstGeom prst="rect">
            <a:avLst/>
          </a:prstGeom>
        </p:spPr>
        <p:txBody>
          <a:bodyPr wrap="square">
            <a:spAutoFit/>
          </a:bodyPr>
          <a:lstStyle/>
          <a:p>
            <a:r>
              <a:rPr lang="en-US" sz="4000" b="1" u="sng" dirty="0" smtClean="0">
                <a:latin typeface="Arial" panose="020B0604020202020204" pitchFamily="34" charset="0"/>
                <a:cs typeface="Arial" panose="020B0604020202020204" pitchFamily="34" charset="0"/>
              </a:rPr>
              <a:t>Micah 5:2-4</a:t>
            </a:r>
          </a:p>
          <a:p>
            <a:r>
              <a:rPr lang="en-US" sz="4000" dirty="0" smtClean="0">
                <a:latin typeface="Arial" panose="020B0604020202020204" pitchFamily="34" charset="0"/>
                <a:cs typeface="Arial" panose="020B0604020202020204" pitchFamily="34" charset="0"/>
              </a:rPr>
              <a:t>“But </a:t>
            </a:r>
            <a:r>
              <a:rPr lang="en-US" sz="4000" dirty="0">
                <a:latin typeface="Arial" panose="020B0604020202020204" pitchFamily="34" charset="0"/>
                <a:cs typeface="Arial" panose="020B0604020202020204" pitchFamily="34" charset="0"/>
              </a:rPr>
              <a:t>you, Bethlehem </a:t>
            </a:r>
            <a:r>
              <a:rPr lang="en-US" sz="4000" dirty="0" err="1">
                <a:latin typeface="Arial" panose="020B0604020202020204" pitchFamily="34" charset="0"/>
                <a:cs typeface="Arial" panose="020B0604020202020204" pitchFamily="34" charset="0"/>
              </a:rPr>
              <a:t>Ephrathah</a:t>
            </a:r>
            <a:r>
              <a:rPr lang="en-US" sz="4000" dirty="0">
                <a:latin typeface="Arial" panose="020B0604020202020204" pitchFamily="34" charset="0"/>
                <a:cs typeface="Arial" panose="020B0604020202020204" pitchFamily="34" charset="0"/>
              </a:rPr>
              <a:t>,</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though you are small among the clans of Judah,</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out of you will come for me</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one who will be ruler over Israel,</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whose origins are from of old,</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from ancient times</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68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ngels in stained glass wind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0"/>
            <a:ext cx="11332029" cy="68133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43553" y="283314"/>
            <a:ext cx="9408760" cy="3785652"/>
          </a:xfrm>
          <a:prstGeom prst="rect">
            <a:avLst/>
          </a:prstGeom>
        </p:spPr>
        <p:txBody>
          <a:bodyPr wrap="square">
            <a:spAutoFit/>
          </a:bodyPr>
          <a:lstStyle/>
          <a:p>
            <a:r>
              <a:rPr lang="en-US" sz="4000" b="1" u="sng" dirty="0" smtClean="0">
                <a:latin typeface="Arial" panose="020B0604020202020204" pitchFamily="34" charset="0"/>
                <a:cs typeface="Arial" panose="020B0604020202020204" pitchFamily="34" charset="0"/>
              </a:rPr>
              <a:t>Micah 5:2-4</a:t>
            </a:r>
          </a:p>
          <a:p>
            <a:r>
              <a:rPr lang="en-US" sz="4000" b="1" baseline="30000" dirty="0" smtClean="0">
                <a:latin typeface="Arial" panose="020B0604020202020204" pitchFamily="34" charset="0"/>
                <a:cs typeface="Arial" panose="020B0604020202020204" pitchFamily="34" charset="0"/>
              </a:rPr>
              <a:t>3</a:t>
            </a:r>
            <a:r>
              <a:rPr lang="en-US" sz="4000" b="1" baseline="30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Therefore Israel will be abandoned</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until the time when she who is in labor bears a son,</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and the rest of his brothers return</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to join the Israelites</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50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ngels in stained glass wind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0"/>
            <a:ext cx="11332029" cy="68133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43553" y="283314"/>
            <a:ext cx="9408760" cy="5016758"/>
          </a:xfrm>
          <a:prstGeom prst="rect">
            <a:avLst/>
          </a:prstGeom>
        </p:spPr>
        <p:txBody>
          <a:bodyPr wrap="square">
            <a:spAutoFit/>
          </a:bodyPr>
          <a:lstStyle/>
          <a:p>
            <a:r>
              <a:rPr lang="en-US" sz="4000" b="1" u="sng" dirty="0" smtClean="0">
                <a:latin typeface="Arial" panose="020B0604020202020204" pitchFamily="34" charset="0"/>
                <a:cs typeface="Arial" panose="020B0604020202020204" pitchFamily="34" charset="0"/>
              </a:rPr>
              <a:t>Micah 5:2-4</a:t>
            </a:r>
          </a:p>
          <a:p>
            <a:r>
              <a:rPr lang="en-US" sz="4000" b="1" baseline="30000" dirty="0" smtClean="0">
                <a:latin typeface="Arial" panose="020B0604020202020204" pitchFamily="34" charset="0"/>
                <a:cs typeface="Arial" panose="020B0604020202020204" pitchFamily="34" charset="0"/>
              </a:rPr>
              <a:t>4</a:t>
            </a:r>
            <a:r>
              <a:rPr lang="en-US" sz="4000" b="1" baseline="30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He will stand and shepherd his flock</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in the strength of the </a:t>
            </a:r>
            <a:r>
              <a:rPr lang="en-US" sz="4000" cap="small" dirty="0">
                <a:latin typeface="Arial" panose="020B0604020202020204" pitchFamily="34" charset="0"/>
                <a:cs typeface="Arial" panose="020B0604020202020204" pitchFamily="34" charset="0"/>
              </a:rPr>
              <a:t>Lord</a:t>
            </a:r>
            <a:r>
              <a:rPr lang="en-US" sz="4000" dirty="0">
                <a:latin typeface="Arial" panose="020B0604020202020204" pitchFamily="34" charset="0"/>
                <a:cs typeface="Arial" panose="020B0604020202020204" pitchFamily="34" charset="0"/>
              </a:rPr>
              <a:t>,</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in the majesty of the name of the </a:t>
            </a:r>
            <a:r>
              <a:rPr lang="en-US" sz="4000" cap="small" dirty="0">
                <a:latin typeface="Arial" panose="020B0604020202020204" pitchFamily="34" charset="0"/>
                <a:cs typeface="Arial" panose="020B0604020202020204" pitchFamily="34" charset="0"/>
              </a:rPr>
              <a:t>Lord</a:t>
            </a:r>
            <a:r>
              <a:rPr lang="en-US" sz="4000" dirty="0">
                <a:latin typeface="Arial" panose="020B0604020202020204" pitchFamily="34" charset="0"/>
                <a:cs typeface="Arial" panose="020B0604020202020204" pitchFamily="34" charset="0"/>
              </a:rPr>
              <a:t> his God.</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And they will live securely, for then his greatness</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will reach to the ends of the earth</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60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the magi and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725" y="381000"/>
            <a:ext cx="7740568" cy="611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92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74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Holy Family goes to 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4084"/>
            <a:ext cx="12243335" cy="76520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7619" y="579255"/>
            <a:ext cx="10042359" cy="3046988"/>
          </a:xfrm>
          <a:prstGeom prst="rect">
            <a:avLst/>
          </a:prstGeom>
        </p:spPr>
        <p:txBody>
          <a:bodyPr wrap="square">
            <a:spAutoFit/>
          </a:bodyPr>
          <a:lstStyle/>
          <a:p>
            <a:r>
              <a:rPr lang="en-US" sz="4800" dirty="0">
                <a:solidFill>
                  <a:srgbClr val="000000"/>
                </a:solidFill>
                <a:latin typeface="Arial" panose="020B0604020202020204" pitchFamily="34" charset="0"/>
                <a:cs typeface="Arial" panose="020B0604020202020204" pitchFamily="34" charset="0"/>
              </a:rPr>
              <a:t>“When Israel was a child, I loved him,</a:t>
            </a:r>
            <a:r>
              <a:rPr lang="en-US" sz="4800" dirty="0">
                <a:latin typeface="Arial" panose="020B0604020202020204" pitchFamily="34" charset="0"/>
                <a:cs typeface="Arial" panose="020B0604020202020204" pitchFamily="34" charset="0"/>
              </a:rPr>
              <a:t/>
            </a:r>
            <a:br>
              <a:rPr lang="en-US" sz="4800" dirty="0">
                <a:latin typeface="Arial" panose="020B0604020202020204" pitchFamily="34" charset="0"/>
                <a:cs typeface="Arial" panose="020B0604020202020204" pitchFamily="34" charset="0"/>
              </a:rPr>
            </a:br>
            <a:r>
              <a:rPr lang="en-US" sz="4800" dirty="0">
                <a:solidFill>
                  <a:srgbClr val="000000"/>
                </a:solidFill>
                <a:latin typeface="Arial" panose="020B0604020202020204" pitchFamily="34" charset="0"/>
                <a:cs typeface="Arial" panose="020B0604020202020204" pitchFamily="34" charset="0"/>
              </a:rPr>
              <a:t>    and out of Egypt I called my son</a:t>
            </a:r>
            <a:r>
              <a:rPr lang="en-US" sz="4800" dirty="0" smtClean="0">
                <a:solidFill>
                  <a:srgbClr val="000000"/>
                </a:solidFill>
                <a:latin typeface="Arial" panose="020B0604020202020204" pitchFamily="34" charset="0"/>
                <a:cs typeface="Arial" panose="020B0604020202020204" pitchFamily="34" charset="0"/>
              </a:rPr>
              <a:t>.”</a:t>
            </a:r>
          </a:p>
          <a:p>
            <a:r>
              <a:rPr lang="en-US" sz="4800" dirty="0">
                <a:solidFill>
                  <a:srgbClr val="000000"/>
                </a:solidFill>
                <a:latin typeface="Arial" panose="020B0604020202020204" pitchFamily="34" charset="0"/>
                <a:cs typeface="Arial" panose="020B0604020202020204" pitchFamily="34" charset="0"/>
              </a:rPr>
              <a:t>	</a:t>
            </a:r>
            <a:r>
              <a:rPr lang="en-US" sz="4800" dirty="0" smtClean="0">
                <a:solidFill>
                  <a:srgbClr val="000000"/>
                </a:solidFill>
                <a:latin typeface="Arial" panose="020B0604020202020204" pitchFamily="34" charset="0"/>
                <a:cs typeface="Arial" panose="020B0604020202020204" pitchFamily="34" charset="0"/>
              </a:rPr>
              <a:t>												Hosea 11:1</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761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e holy family returns to nazare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532" y="93394"/>
            <a:ext cx="10311899" cy="67646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8655" y="284565"/>
            <a:ext cx="11863345" cy="5262979"/>
          </a:xfrm>
          <a:prstGeom prst="rect">
            <a:avLst/>
          </a:prstGeom>
        </p:spPr>
        <p:txBody>
          <a:bodyPr wrap="square">
            <a:spAutoFit/>
          </a:bodyPr>
          <a:lstStyle/>
          <a:p>
            <a:pPr marL="914400" indent="-914400">
              <a:buFont typeface="+mj-lt"/>
              <a:buAutoNum type="arabicPeriod"/>
            </a:pPr>
            <a:r>
              <a:rPr lang="en-US" sz="4800" b="1" dirty="0" smtClean="0">
                <a:latin typeface="Arial" panose="020B0604020202020204" pitchFamily="34" charset="0"/>
                <a:ea typeface="Calibri" panose="020F0502020204030204" pitchFamily="34" charset="0"/>
                <a:cs typeface="Arial" panose="020B0604020202020204" pitchFamily="34" charset="0"/>
              </a:rPr>
              <a:t>Obey </a:t>
            </a:r>
            <a:r>
              <a:rPr lang="en-US" sz="4800" b="1" i="1" dirty="0">
                <a:latin typeface="Arial" panose="020B0604020202020204" pitchFamily="34" charset="0"/>
                <a:ea typeface="Calibri" panose="020F0502020204030204" pitchFamily="34" charset="0"/>
                <a:cs typeface="Arial" panose="020B0604020202020204" pitchFamily="34" charset="0"/>
              </a:rPr>
              <a:t>immediately</a:t>
            </a:r>
            <a:r>
              <a:rPr lang="en-US" sz="4800" b="1" i="1" dirty="0" smtClean="0">
                <a:latin typeface="Arial" panose="020B0604020202020204" pitchFamily="34" charset="0"/>
                <a:ea typeface="Calibri" panose="020F0502020204030204" pitchFamily="34" charset="0"/>
                <a:cs typeface="Arial" panose="020B0604020202020204" pitchFamily="34" charset="0"/>
              </a:rPr>
              <a:t>!</a:t>
            </a:r>
            <a:endParaRPr lang="en-US" sz="4800" b="1" dirty="0">
              <a:latin typeface="Arial" panose="020B0604020202020204" pitchFamily="34" charset="0"/>
              <a:ea typeface="Calibri" panose="020F0502020204030204" pitchFamily="34" charset="0"/>
              <a:cs typeface="Arial" panose="020B0604020202020204" pitchFamily="34" charset="0"/>
            </a:endParaRPr>
          </a:p>
          <a:p>
            <a:pPr marL="914400" indent="-914400">
              <a:buFont typeface="+mj-lt"/>
              <a:buAutoNum type="arabicPeriod"/>
            </a:pPr>
            <a:r>
              <a:rPr lang="en-US" sz="4800" b="1" dirty="0" smtClean="0">
                <a:latin typeface="Arial" panose="020B0604020202020204" pitchFamily="34" charset="0"/>
                <a:ea typeface="Calibri" panose="020F0502020204030204" pitchFamily="34" charset="0"/>
                <a:cs typeface="Arial" panose="020B0604020202020204" pitchFamily="34" charset="0"/>
              </a:rPr>
              <a:t>Expect difficulty.</a:t>
            </a:r>
          </a:p>
          <a:p>
            <a:pPr marL="914400" indent="-914400">
              <a:buFont typeface="+mj-lt"/>
              <a:buAutoNum type="arabicPeriod"/>
            </a:pPr>
            <a:r>
              <a:rPr lang="en-US" sz="4800" b="1" dirty="0" smtClean="0">
                <a:latin typeface="Arial" panose="020B0604020202020204" pitchFamily="34" charset="0"/>
                <a:ea typeface="Calibri" panose="020F0502020204030204" pitchFamily="34" charset="0"/>
                <a:cs typeface="Arial" panose="020B0604020202020204" pitchFamily="34" charset="0"/>
              </a:rPr>
              <a:t>Trust God to be speaking to your spouse</a:t>
            </a:r>
          </a:p>
          <a:p>
            <a:pPr marL="914400" indent="-914400">
              <a:buFont typeface="+mj-lt"/>
              <a:buAutoNum type="arabicPeriod"/>
            </a:pPr>
            <a:r>
              <a:rPr lang="en-US" sz="4800" b="1" dirty="0" smtClean="0">
                <a:latin typeface="Arial" panose="020B0604020202020204" pitchFamily="34" charset="0"/>
                <a:ea typeface="Calibri" panose="020F0502020204030204" pitchFamily="34" charset="0"/>
                <a:cs typeface="Arial" panose="020B0604020202020204" pitchFamily="34" charset="0"/>
              </a:rPr>
              <a:t>God will make a way.</a:t>
            </a:r>
          </a:p>
          <a:p>
            <a:pPr marL="914400" indent="-914400">
              <a:buFont typeface="+mj-lt"/>
              <a:buAutoNum type="arabicPeriod"/>
            </a:pPr>
            <a:r>
              <a:rPr lang="en-US" sz="4800" b="1" dirty="0" smtClean="0">
                <a:latin typeface="Arial" panose="020B0604020202020204" pitchFamily="34" charset="0"/>
                <a:ea typeface="Calibri" panose="020F0502020204030204" pitchFamily="34" charset="0"/>
                <a:cs typeface="Arial" panose="020B0604020202020204" pitchFamily="34" charset="0"/>
              </a:rPr>
              <a:t>Remember God’s direction in difficulty.</a:t>
            </a:r>
            <a:r>
              <a:rPr lang="en-US" sz="4800" b="1" i="1" dirty="0" smtClean="0">
                <a:latin typeface="Arial" panose="020B0604020202020204" pitchFamily="34" charset="0"/>
                <a:ea typeface="Calibri" panose="020F0502020204030204" pitchFamily="34" charset="0"/>
                <a:cs typeface="Arial" panose="020B0604020202020204" pitchFamily="34" charset="0"/>
              </a:rPr>
              <a:t> </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38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ngels in stained glass wind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0"/>
            <a:ext cx="11332029" cy="68133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43553" y="283314"/>
            <a:ext cx="9408760" cy="6247864"/>
          </a:xfrm>
          <a:prstGeom prst="rect">
            <a:avLst/>
          </a:prstGeom>
        </p:spPr>
        <p:txBody>
          <a:bodyPr wrap="square">
            <a:spAutoFit/>
          </a:bodyPr>
          <a:lstStyle/>
          <a:p>
            <a:r>
              <a:rPr lang="en-US" sz="4000" b="1" u="sng" dirty="0" smtClean="0">
                <a:latin typeface="Arial" panose="020B0604020202020204" pitchFamily="34" charset="0"/>
                <a:cs typeface="Arial" panose="020B0604020202020204" pitchFamily="34" charset="0"/>
              </a:rPr>
              <a:t>Luke 1</a:t>
            </a:r>
            <a:endParaRPr lang="en-US" sz="4000" dirty="0" smtClean="0">
              <a:latin typeface="Arial" panose="020B0604020202020204" pitchFamily="34" charset="0"/>
              <a:cs typeface="Arial" panose="020B0604020202020204" pitchFamily="34" charset="0"/>
            </a:endParaRPr>
          </a:p>
          <a:p>
            <a:r>
              <a:rPr lang="en-US" sz="4000" b="1" i="1" baseline="30000" dirty="0">
                <a:latin typeface="Arial" panose="020B0604020202020204" pitchFamily="34" charset="0"/>
                <a:cs typeface="Arial" panose="020B0604020202020204" pitchFamily="34" charset="0"/>
              </a:rPr>
              <a:t>26 </a:t>
            </a:r>
            <a:r>
              <a:rPr lang="en-US" sz="4000" i="1" dirty="0">
                <a:latin typeface="Arial" panose="020B0604020202020204" pitchFamily="34" charset="0"/>
                <a:cs typeface="Arial" panose="020B0604020202020204" pitchFamily="34" charset="0"/>
              </a:rPr>
              <a:t>In the sixth month of Elizabeth’s pregnancy, God sent the angel Gabriel to Nazareth, a town in Galilee, </a:t>
            </a:r>
            <a:r>
              <a:rPr lang="en-US" sz="4000" b="1" i="1" baseline="30000" dirty="0">
                <a:latin typeface="Arial" panose="020B0604020202020204" pitchFamily="34" charset="0"/>
                <a:cs typeface="Arial" panose="020B0604020202020204" pitchFamily="34" charset="0"/>
              </a:rPr>
              <a:t>27 </a:t>
            </a:r>
            <a:r>
              <a:rPr lang="en-US" sz="4000" i="1" dirty="0">
                <a:latin typeface="Arial" panose="020B0604020202020204" pitchFamily="34" charset="0"/>
                <a:cs typeface="Arial" panose="020B0604020202020204" pitchFamily="34" charset="0"/>
              </a:rPr>
              <a:t>to a virgin pledged to be married to a man named Joseph, a descendant of David. The virgin’s name was Mary. </a:t>
            </a:r>
            <a:r>
              <a:rPr lang="en-US" sz="4000" b="1" i="1" baseline="30000" dirty="0">
                <a:latin typeface="Arial" panose="020B0604020202020204" pitchFamily="34" charset="0"/>
                <a:cs typeface="Arial" panose="020B0604020202020204" pitchFamily="34" charset="0"/>
              </a:rPr>
              <a:t>28 </a:t>
            </a:r>
            <a:r>
              <a:rPr lang="en-US" sz="4000" i="1" dirty="0">
                <a:latin typeface="Arial" panose="020B0604020202020204" pitchFamily="34" charset="0"/>
                <a:cs typeface="Arial" panose="020B0604020202020204" pitchFamily="34" charset="0"/>
              </a:rPr>
              <a:t>The angel went to her and said, “Greetings, you who are highly favored! The Lord is with you</a:t>
            </a:r>
            <a:r>
              <a:rPr lang="en-US" sz="4000" i="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476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ngels in stained glass wind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0"/>
            <a:ext cx="11332029" cy="68133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6569" y="-97228"/>
            <a:ext cx="11975432" cy="6863417"/>
          </a:xfrm>
          <a:prstGeom prst="rect">
            <a:avLst/>
          </a:prstGeom>
        </p:spPr>
        <p:txBody>
          <a:bodyPr wrap="square">
            <a:spAutoFit/>
          </a:bodyPr>
          <a:lstStyle/>
          <a:p>
            <a:r>
              <a:rPr lang="en-US" sz="4000" b="1" u="sng" dirty="0" smtClean="0">
                <a:latin typeface="Arial" panose="020B0604020202020204" pitchFamily="34" charset="0"/>
                <a:cs typeface="Arial" panose="020B0604020202020204" pitchFamily="34" charset="0"/>
              </a:rPr>
              <a:t>Luke 1</a:t>
            </a:r>
          </a:p>
          <a:p>
            <a:r>
              <a:rPr lang="en-US" sz="4000" b="1" i="1" baseline="30000" dirty="0" smtClean="0">
                <a:latin typeface="Arial" panose="020B0604020202020204" pitchFamily="34" charset="0"/>
                <a:cs typeface="Arial" panose="020B0604020202020204" pitchFamily="34" charset="0"/>
              </a:rPr>
              <a:t>29</a:t>
            </a:r>
            <a:r>
              <a:rPr lang="en-US" sz="4000" b="1" i="1" baseline="30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Mary was greatly troubled at his words and wondered what kind of greeting this might be. </a:t>
            </a:r>
            <a:r>
              <a:rPr lang="en-US" sz="4000" b="1" i="1" baseline="30000" dirty="0">
                <a:latin typeface="Arial" panose="020B0604020202020204" pitchFamily="34" charset="0"/>
                <a:cs typeface="Arial" panose="020B0604020202020204" pitchFamily="34" charset="0"/>
              </a:rPr>
              <a:t>30 </a:t>
            </a:r>
            <a:r>
              <a:rPr lang="en-US" sz="4000" i="1" dirty="0">
                <a:latin typeface="Arial" panose="020B0604020202020204" pitchFamily="34" charset="0"/>
                <a:cs typeface="Arial" panose="020B0604020202020204" pitchFamily="34" charset="0"/>
              </a:rPr>
              <a:t>But the angel said to her, “Do not be afraid, Mary; you have found favor with God. </a:t>
            </a:r>
            <a:r>
              <a:rPr lang="en-US" sz="4000" b="1" i="1" baseline="30000" dirty="0">
                <a:latin typeface="Arial" panose="020B0604020202020204" pitchFamily="34" charset="0"/>
                <a:cs typeface="Arial" panose="020B0604020202020204" pitchFamily="34" charset="0"/>
              </a:rPr>
              <a:t>31 </a:t>
            </a:r>
            <a:r>
              <a:rPr lang="en-US" sz="4000" i="1" dirty="0">
                <a:latin typeface="Arial" panose="020B0604020202020204" pitchFamily="34" charset="0"/>
                <a:cs typeface="Arial" panose="020B0604020202020204" pitchFamily="34" charset="0"/>
              </a:rPr>
              <a:t>You will conceive and give birth to a son, and you are to call him Jesus. </a:t>
            </a:r>
            <a:r>
              <a:rPr lang="en-US" sz="4000" b="1" i="1" baseline="30000" dirty="0">
                <a:latin typeface="Arial" panose="020B0604020202020204" pitchFamily="34" charset="0"/>
                <a:cs typeface="Arial" panose="020B0604020202020204" pitchFamily="34" charset="0"/>
              </a:rPr>
              <a:t>32 </a:t>
            </a:r>
            <a:r>
              <a:rPr lang="en-US" sz="4000" i="1" dirty="0">
                <a:latin typeface="Arial" panose="020B0604020202020204" pitchFamily="34" charset="0"/>
                <a:cs typeface="Arial" panose="020B0604020202020204" pitchFamily="34" charset="0"/>
              </a:rPr>
              <a:t>He will be great and will be called the Son of the Most High. The Lord God will give him the throne of his father David, </a:t>
            </a:r>
            <a:r>
              <a:rPr lang="en-US" sz="4000" b="1" i="1" baseline="30000" dirty="0">
                <a:latin typeface="Arial" panose="020B0604020202020204" pitchFamily="34" charset="0"/>
                <a:cs typeface="Arial" panose="020B0604020202020204" pitchFamily="34" charset="0"/>
              </a:rPr>
              <a:t>33 </a:t>
            </a:r>
            <a:r>
              <a:rPr lang="en-US" sz="4000" i="1" dirty="0">
                <a:latin typeface="Arial" panose="020B0604020202020204" pitchFamily="34" charset="0"/>
                <a:cs typeface="Arial" panose="020B0604020202020204" pitchFamily="34" charset="0"/>
              </a:rPr>
              <a:t>and he will reign over Jacob’s descendants forever; his kingdom will never end</a:t>
            </a:r>
            <a:r>
              <a:rPr lang="en-US" sz="4000" i="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22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ngels in stained glass wind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0"/>
            <a:ext cx="11332029" cy="68133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6569" y="-97228"/>
            <a:ext cx="11975432" cy="4401205"/>
          </a:xfrm>
          <a:prstGeom prst="rect">
            <a:avLst/>
          </a:prstGeom>
        </p:spPr>
        <p:txBody>
          <a:bodyPr wrap="square">
            <a:spAutoFit/>
          </a:bodyPr>
          <a:lstStyle/>
          <a:p>
            <a:r>
              <a:rPr lang="en-US" sz="4000" b="1" u="sng" dirty="0" smtClean="0">
                <a:latin typeface="Arial" panose="020B0604020202020204" pitchFamily="34" charset="0"/>
                <a:cs typeface="Arial" panose="020B0604020202020204" pitchFamily="34" charset="0"/>
              </a:rPr>
              <a:t>Mary, Luke 1</a:t>
            </a:r>
          </a:p>
          <a:p>
            <a:r>
              <a:rPr lang="en-US" sz="4000" b="1" i="1" baseline="30000" dirty="0" smtClean="0">
                <a:latin typeface="Arial" panose="020B0604020202020204" pitchFamily="34" charset="0"/>
                <a:cs typeface="Arial" panose="020B0604020202020204" pitchFamily="34" charset="0"/>
              </a:rPr>
              <a:t>34</a:t>
            </a:r>
            <a:r>
              <a:rPr lang="en-US" sz="4000" b="1" i="1" baseline="30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“How will this be,” Mary asked the angel, “since I am a virgin?”</a:t>
            </a:r>
            <a:endParaRPr lang="en-US" sz="4000" dirty="0">
              <a:latin typeface="Arial" panose="020B0604020202020204" pitchFamily="34" charset="0"/>
              <a:cs typeface="Arial" panose="020B0604020202020204" pitchFamily="34" charset="0"/>
            </a:endParaRPr>
          </a:p>
          <a:p>
            <a:endParaRPr lang="en-US" sz="4000" dirty="0" smtClean="0">
              <a:latin typeface="Arial" panose="020B0604020202020204" pitchFamily="34" charset="0"/>
              <a:cs typeface="Arial" panose="020B0604020202020204" pitchFamily="34" charset="0"/>
            </a:endParaRPr>
          </a:p>
          <a:p>
            <a:r>
              <a:rPr lang="en-US" sz="4000" b="1" u="sng" dirty="0" smtClean="0">
                <a:latin typeface="Arial" panose="020B0604020202020204" pitchFamily="34" charset="0"/>
                <a:cs typeface="Arial" panose="020B0604020202020204" pitchFamily="34" charset="0"/>
              </a:rPr>
              <a:t>Zechariah, Luke 1:18</a:t>
            </a:r>
          </a:p>
          <a:p>
            <a:r>
              <a:rPr lang="en-US" sz="4000" dirty="0" smtClean="0">
                <a:latin typeface="Arial" panose="020B0604020202020204" pitchFamily="34" charset="0"/>
                <a:cs typeface="Arial" panose="020B0604020202020204" pitchFamily="34" charset="0"/>
              </a:rPr>
              <a:t>“</a:t>
            </a:r>
            <a:r>
              <a:rPr lang="en-US" sz="4000" i="1" dirty="0" smtClean="0">
                <a:latin typeface="Arial" panose="020B0604020202020204" pitchFamily="34" charset="0"/>
                <a:cs typeface="Arial" panose="020B0604020202020204" pitchFamily="34" charset="0"/>
              </a:rPr>
              <a:t>How </a:t>
            </a:r>
            <a:r>
              <a:rPr lang="en-US" sz="4000" i="1" dirty="0">
                <a:latin typeface="Arial" panose="020B0604020202020204" pitchFamily="34" charset="0"/>
                <a:cs typeface="Arial" panose="020B0604020202020204" pitchFamily="34" charset="0"/>
              </a:rPr>
              <a:t>can I be sure of this?  I am an old man and my wife is well along in years.”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67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ngels in stained glass wind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0"/>
            <a:ext cx="11332029" cy="68133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6569" y="-97228"/>
            <a:ext cx="11975432" cy="6186309"/>
          </a:xfrm>
          <a:prstGeom prst="rect">
            <a:avLst/>
          </a:prstGeom>
        </p:spPr>
        <p:txBody>
          <a:bodyPr wrap="square">
            <a:spAutoFit/>
          </a:bodyPr>
          <a:lstStyle/>
          <a:p>
            <a:r>
              <a:rPr lang="en-US" sz="4400" b="1" u="sng" dirty="0" smtClean="0">
                <a:latin typeface="Arial" panose="020B0604020202020204" pitchFamily="34" charset="0"/>
                <a:cs typeface="Arial" panose="020B0604020202020204" pitchFamily="34" charset="0"/>
              </a:rPr>
              <a:t>Luke 1</a:t>
            </a:r>
          </a:p>
          <a:p>
            <a:r>
              <a:rPr lang="en-US" sz="4400" b="1" i="1" baseline="30000" dirty="0" smtClean="0">
                <a:latin typeface="Arial" panose="020B0604020202020204" pitchFamily="34" charset="0"/>
                <a:cs typeface="Arial" panose="020B0604020202020204" pitchFamily="34" charset="0"/>
              </a:rPr>
              <a:t>35</a:t>
            </a:r>
            <a:r>
              <a:rPr lang="en-US" sz="4400" b="1" i="1" baseline="30000" dirty="0">
                <a:latin typeface="Arial" panose="020B0604020202020204" pitchFamily="34" charset="0"/>
                <a:cs typeface="Arial" panose="020B0604020202020204" pitchFamily="34" charset="0"/>
              </a:rPr>
              <a:t> </a:t>
            </a:r>
            <a:r>
              <a:rPr lang="en-US" sz="4400" i="1" dirty="0">
                <a:latin typeface="Arial" panose="020B0604020202020204" pitchFamily="34" charset="0"/>
                <a:cs typeface="Arial" panose="020B0604020202020204" pitchFamily="34" charset="0"/>
              </a:rPr>
              <a:t>The angel answered, “The Holy Spirit will come on you, and the power of the Most High will overshadow you. So the holy one to be born will be called the Son of God. </a:t>
            </a:r>
            <a:r>
              <a:rPr lang="en-US" sz="4400" b="1" i="1" baseline="30000" dirty="0">
                <a:latin typeface="Arial" panose="020B0604020202020204" pitchFamily="34" charset="0"/>
                <a:cs typeface="Arial" panose="020B0604020202020204" pitchFamily="34" charset="0"/>
              </a:rPr>
              <a:t>36 </a:t>
            </a:r>
            <a:r>
              <a:rPr lang="en-US" sz="4400" i="1" dirty="0">
                <a:latin typeface="Arial" panose="020B0604020202020204" pitchFamily="34" charset="0"/>
                <a:cs typeface="Arial" panose="020B0604020202020204" pitchFamily="34" charset="0"/>
              </a:rPr>
              <a:t>Even Elizabeth your relative is going to have a child in her old age, and she who was said to be unable to conceive is in her sixth month. </a:t>
            </a:r>
            <a:r>
              <a:rPr lang="en-US" sz="4400" b="1" i="1" baseline="30000" dirty="0">
                <a:latin typeface="Arial" panose="020B0604020202020204" pitchFamily="34" charset="0"/>
                <a:cs typeface="Arial" panose="020B0604020202020204" pitchFamily="34" charset="0"/>
              </a:rPr>
              <a:t>37 </a:t>
            </a:r>
            <a:r>
              <a:rPr lang="en-US" sz="4400" i="1" dirty="0">
                <a:latin typeface="Arial" panose="020B0604020202020204" pitchFamily="34" charset="0"/>
                <a:cs typeface="Arial" panose="020B0604020202020204" pitchFamily="34" charset="0"/>
              </a:rPr>
              <a:t>For no word from God will ever fail</a:t>
            </a:r>
            <a:r>
              <a:rPr lang="en-US" sz="4400" i="1"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8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ngels in stained glass wind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0"/>
            <a:ext cx="11332029" cy="68133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6569" y="-97228"/>
            <a:ext cx="11975432" cy="2800767"/>
          </a:xfrm>
          <a:prstGeom prst="rect">
            <a:avLst/>
          </a:prstGeom>
        </p:spPr>
        <p:txBody>
          <a:bodyPr wrap="square">
            <a:spAutoFit/>
          </a:bodyPr>
          <a:lstStyle/>
          <a:p>
            <a:r>
              <a:rPr lang="en-US" sz="4400" b="1" u="sng" dirty="0" smtClean="0">
                <a:latin typeface="Arial" panose="020B0604020202020204" pitchFamily="34" charset="0"/>
                <a:cs typeface="Arial" panose="020B0604020202020204" pitchFamily="34" charset="0"/>
              </a:rPr>
              <a:t>Luke 1</a:t>
            </a:r>
          </a:p>
          <a:p>
            <a:r>
              <a:rPr lang="en-US" sz="4400" i="1" baseline="30000" dirty="0">
                <a:latin typeface="Arial" panose="020B0604020202020204" pitchFamily="34" charset="0"/>
                <a:cs typeface="Arial" panose="020B0604020202020204" pitchFamily="34" charset="0"/>
              </a:rPr>
              <a:t>38 </a:t>
            </a:r>
            <a:r>
              <a:rPr lang="en-US" sz="4400" i="1" dirty="0">
                <a:latin typeface="Arial" panose="020B0604020202020204" pitchFamily="34" charset="0"/>
                <a:cs typeface="Arial" panose="020B0604020202020204" pitchFamily="34" charset="0"/>
              </a:rPr>
              <a:t>“I am the Lord’s servant,” Mary answered. “May your word to me be fulfilled.” Then the angel left her</a:t>
            </a:r>
            <a:r>
              <a:rPr lang="en-US" sz="4400" i="1"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23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strong angels stained glass 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6568" y="1033741"/>
            <a:ext cx="11975432" cy="4832092"/>
          </a:xfrm>
          <a:prstGeom prst="rect">
            <a:avLst/>
          </a:prstGeom>
        </p:spPr>
        <p:txBody>
          <a:bodyPr wrap="square">
            <a:spAutoFit/>
          </a:bodyPr>
          <a:lstStyle/>
          <a:p>
            <a:pPr marL="742950" indent="-742950">
              <a:buFont typeface="+mj-lt"/>
              <a:buAutoNum type="arabicPeriod"/>
            </a:pPr>
            <a:r>
              <a:rPr lang="en-US" sz="4400" b="1" dirty="0" smtClean="0">
                <a:latin typeface="Arial" panose="020B0604020202020204" pitchFamily="34" charset="0"/>
                <a:cs typeface="Arial" panose="020B0604020202020204" pitchFamily="34" charset="0"/>
              </a:rPr>
              <a:t>Angels reveal the will and Word of God.</a:t>
            </a:r>
          </a:p>
          <a:p>
            <a:pPr marL="742950" indent="-742950">
              <a:buFont typeface="+mj-lt"/>
              <a:buAutoNum type="arabicPeriod"/>
            </a:pPr>
            <a:r>
              <a:rPr lang="en-US" sz="4400" b="1" dirty="0" smtClean="0">
                <a:latin typeface="Arial" panose="020B0604020202020204" pitchFamily="34" charset="0"/>
                <a:cs typeface="Arial" panose="020B0604020202020204" pitchFamily="34" charset="0"/>
              </a:rPr>
              <a:t>Angels guide us.</a:t>
            </a:r>
          </a:p>
          <a:p>
            <a:pPr marL="742950" indent="-742950">
              <a:buFont typeface="+mj-lt"/>
              <a:buAutoNum type="arabicPeriod"/>
            </a:pPr>
            <a:r>
              <a:rPr lang="en-US" sz="4400" b="1" dirty="0" smtClean="0">
                <a:latin typeface="Arial" panose="020B0604020202020204" pitchFamily="34" charset="0"/>
                <a:cs typeface="Arial" panose="020B0604020202020204" pitchFamily="34" charset="0"/>
              </a:rPr>
              <a:t>Angels minister to our needs.</a:t>
            </a:r>
          </a:p>
          <a:p>
            <a:pPr marL="742950" indent="-742950">
              <a:buFont typeface="+mj-lt"/>
              <a:buAutoNum type="arabicPeriod"/>
            </a:pPr>
            <a:r>
              <a:rPr lang="en-US" sz="4400" b="1" dirty="0" smtClean="0">
                <a:latin typeface="Arial" panose="020B0604020202020204" pitchFamily="34" charset="0"/>
                <a:cs typeface="Arial" panose="020B0604020202020204" pitchFamily="34" charset="0"/>
              </a:rPr>
              <a:t>Angels protect us.</a:t>
            </a:r>
          </a:p>
          <a:p>
            <a:pPr marL="742950" indent="-742950">
              <a:buFont typeface="+mj-lt"/>
              <a:buAutoNum type="arabicPeriod"/>
            </a:pPr>
            <a:r>
              <a:rPr lang="en-US" sz="4400" b="1" dirty="0" smtClean="0">
                <a:latin typeface="Arial" panose="020B0604020202020204" pitchFamily="34" charset="0"/>
                <a:cs typeface="Arial" panose="020B0604020202020204" pitchFamily="34" charset="0"/>
              </a:rPr>
              <a:t>Angels deliver us from danger and persecution…and fight for us.</a:t>
            </a:r>
          </a:p>
          <a:p>
            <a:pPr marL="742950" indent="-742950">
              <a:buFont typeface="+mj-lt"/>
              <a:buAutoNum type="arabicPeriod"/>
            </a:pPr>
            <a:r>
              <a:rPr lang="en-US" sz="4400" b="1" dirty="0" smtClean="0">
                <a:latin typeface="Arial" panose="020B0604020202020204" pitchFamily="34" charset="0"/>
                <a:cs typeface="Arial" panose="020B0604020202020204" pitchFamily="34" charset="0"/>
              </a:rPr>
              <a:t>Angels strengthen and encourage us.</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60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strong angels stained glass 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6568" y="1033741"/>
            <a:ext cx="11975432" cy="2800767"/>
          </a:xfrm>
          <a:prstGeom prst="rect">
            <a:avLst/>
          </a:prstGeom>
        </p:spPr>
        <p:txBody>
          <a:bodyPr wrap="square">
            <a:spAutoFit/>
          </a:bodyPr>
          <a:lstStyle/>
          <a:p>
            <a:pPr marL="742950" indent="-742950">
              <a:buAutoNum type="arabicPeriod" startAt="7"/>
            </a:pPr>
            <a:r>
              <a:rPr lang="en-US" sz="4400" b="1" dirty="0" smtClean="0">
                <a:latin typeface="Arial" panose="020B0604020202020204" pitchFamily="34" charset="0"/>
                <a:cs typeface="Arial" panose="020B0604020202020204" pitchFamily="34" charset="0"/>
              </a:rPr>
              <a:t>Angels help answer our prayers.</a:t>
            </a:r>
          </a:p>
          <a:p>
            <a:pPr marL="742950" indent="-742950">
              <a:buAutoNum type="arabicPeriod" startAt="7"/>
            </a:pPr>
            <a:r>
              <a:rPr lang="en-US" sz="4400" b="1" dirty="0" smtClean="0">
                <a:latin typeface="Arial" panose="020B0604020202020204" pitchFamily="34" charset="0"/>
                <a:cs typeface="Arial" panose="020B0604020202020204" pitchFamily="34" charset="0"/>
              </a:rPr>
              <a:t>Angels minister to us in death.</a:t>
            </a:r>
          </a:p>
          <a:p>
            <a:pPr marL="742950" indent="-742950">
              <a:buAutoNum type="arabicPeriod" startAt="7"/>
            </a:pPr>
            <a:r>
              <a:rPr lang="en-US" sz="4400" b="1" dirty="0" smtClean="0">
                <a:latin typeface="Arial" panose="020B0604020202020204" pitchFamily="34" charset="0"/>
                <a:cs typeface="Arial" panose="020B0604020202020204" pitchFamily="34" charset="0"/>
              </a:rPr>
              <a:t>Angels show us the importance of hospitality towards strangers.</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279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500"/>
                                        <p:tgtEl>
                                          <p:spTgt spid="2">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ngels in stained glass wind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1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57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extLst>
              <p:ext uri="{D42A27DB-BD31-4B8C-83A1-F6EECF244321}">
                <p14:modId xmlns:p14="http://schemas.microsoft.com/office/powerpoint/2010/main" val="487250948"/>
              </p:ext>
            </p:extLst>
          </p:nvPr>
        </p:nvGraphicFramePr>
        <p:xfrm>
          <a:off x="285750" y="171450"/>
          <a:ext cx="11625513" cy="65008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206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ang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0575"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e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771" y="0"/>
            <a:ext cx="955622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89885" y="843677"/>
            <a:ext cx="9829800" cy="4524315"/>
          </a:xfrm>
          <a:prstGeom prst="rect">
            <a:avLst/>
          </a:prstGeom>
          <a:noFill/>
        </p:spPr>
        <p:txBody>
          <a:bodyPr wrap="square" rtlCol="0">
            <a:spAutoFit/>
          </a:bodyPr>
          <a:lstStyle/>
          <a:p>
            <a:pPr algn="ctr"/>
            <a:r>
              <a:rPr lang="en-US" sz="7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have we come to believe or heard other people say about angels?  </a:t>
            </a:r>
            <a:endPar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33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ang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89885" y="843677"/>
            <a:ext cx="9829800" cy="3416320"/>
          </a:xfrm>
          <a:prstGeom prst="rect">
            <a:avLst/>
          </a:prstGeom>
          <a:noFill/>
        </p:spPr>
        <p:txBody>
          <a:bodyPr wrap="square" rtlCol="0">
            <a:spAutoFit/>
          </a:bodyPr>
          <a:lstStyle/>
          <a:p>
            <a:pPr algn="ctr"/>
            <a:r>
              <a:rPr lang="en-US" sz="72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QUESTIONS do you have about angels?</a:t>
            </a:r>
            <a:endParaRPr lang="en-US" sz="7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771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angels in stained glass wind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86" y="0"/>
            <a:ext cx="11332029" cy="681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83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der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9076"/>
            <a:ext cx="13716000" cy="4000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6970" y="153496"/>
            <a:ext cx="3531736" cy="923330"/>
          </a:xfrm>
          <a:prstGeom prst="rect">
            <a:avLst/>
          </a:prstGeom>
        </p:spPr>
        <p:txBody>
          <a:bodyPr wrap="none">
            <a:spAutoFit/>
          </a:bodyPr>
          <a:lstStyle/>
          <a:p>
            <a:r>
              <a:rPr lang="en-US" sz="5400" b="1" u="sng" dirty="0" smtClean="0">
                <a:latin typeface="Arial" panose="020B0604020202020204" pitchFamily="34" charset="0"/>
                <a:ea typeface="Calibri" panose="020F0502020204030204" pitchFamily="34" charset="0"/>
                <a:cs typeface="Arial" panose="020B0604020202020204" pitchFamily="34" charset="0"/>
              </a:rPr>
              <a:t>Matthew 1</a:t>
            </a:r>
            <a:endParaRPr lang="en-US" sz="5400" u="sng" dirty="0">
              <a:latin typeface="Arial" panose="020B0604020202020204" pitchFamily="34" charset="0"/>
              <a:cs typeface="Arial" panose="020B0604020202020204" pitchFamily="34" charset="0"/>
            </a:endParaRPr>
          </a:p>
        </p:txBody>
      </p:sp>
      <p:sp>
        <p:nvSpPr>
          <p:cNvPr id="6" name="Rectangle 5"/>
          <p:cNvSpPr/>
          <p:nvPr/>
        </p:nvSpPr>
        <p:spPr>
          <a:xfrm>
            <a:off x="235868" y="1076826"/>
            <a:ext cx="11825499" cy="5509200"/>
          </a:xfrm>
          <a:prstGeom prst="rect">
            <a:avLst/>
          </a:prstGeom>
        </p:spPr>
        <p:txBody>
          <a:bodyPr wrap="square">
            <a:spAutoFit/>
          </a:bodyPr>
          <a:lstStyle/>
          <a:p>
            <a:r>
              <a:rPr lang="en-US" sz="4400" b="1" i="1" baseline="30000" dirty="0">
                <a:latin typeface="Arial" panose="020B0604020202020204" pitchFamily="34" charset="0"/>
                <a:cs typeface="Arial" panose="020B0604020202020204" pitchFamily="34" charset="0"/>
              </a:rPr>
              <a:t>18 </a:t>
            </a:r>
            <a:r>
              <a:rPr lang="en-US" sz="4400" i="1" dirty="0">
                <a:latin typeface="Arial" panose="020B0604020202020204" pitchFamily="34" charset="0"/>
                <a:cs typeface="Arial" panose="020B0604020202020204" pitchFamily="34" charset="0"/>
              </a:rPr>
              <a:t>This is how the birth of Jesus the Messiah came about: His mother Mary was pledged to be married to Joseph, but before they came together, she was found to be pregnant through the Holy Spirit. </a:t>
            </a:r>
            <a:r>
              <a:rPr lang="en-US" sz="4400" b="1" i="1" baseline="30000" dirty="0">
                <a:latin typeface="Arial" panose="020B0604020202020204" pitchFamily="34" charset="0"/>
                <a:cs typeface="Arial" panose="020B0604020202020204" pitchFamily="34" charset="0"/>
              </a:rPr>
              <a:t>19 </a:t>
            </a:r>
            <a:r>
              <a:rPr lang="en-US" sz="4400" i="1" dirty="0">
                <a:latin typeface="Arial" panose="020B0604020202020204" pitchFamily="34" charset="0"/>
                <a:cs typeface="Arial" panose="020B0604020202020204" pitchFamily="34" charset="0"/>
              </a:rPr>
              <a:t>Because Joseph her husband was faithful to the law, and yet did not want to expose her to public disgrace, he had in mind to divorce her quietly</a:t>
            </a:r>
            <a:r>
              <a:rPr lang="en-US" sz="4400" i="1"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52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der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9076"/>
            <a:ext cx="13716000" cy="4000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6970" y="153496"/>
            <a:ext cx="3531736" cy="923330"/>
          </a:xfrm>
          <a:prstGeom prst="rect">
            <a:avLst/>
          </a:prstGeom>
        </p:spPr>
        <p:txBody>
          <a:bodyPr wrap="none">
            <a:spAutoFit/>
          </a:bodyPr>
          <a:lstStyle/>
          <a:p>
            <a:r>
              <a:rPr lang="en-US" sz="5400" b="1" u="sng" dirty="0" smtClean="0">
                <a:latin typeface="Arial" panose="020B0604020202020204" pitchFamily="34" charset="0"/>
                <a:ea typeface="Calibri" panose="020F0502020204030204" pitchFamily="34" charset="0"/>
                <a:cs typeface="Arial" panose="020B0604020202020204" pitchFamily="34" charset="0"/>
              </a:rPr>
              <a:t>Matthew 1</a:t>
            </a:r>
            <a:endParaRPr lang="en-US" sz="5400" u="sng" dirty="0">
              <a:latin typeface="Arial" panose="020B0604020202020204" pitchFamily="34" charset="0"/>
              <a:cs typeface="Arial" panose="020B0604020202020204" pitchFamily="34" charset="0"/>
            </a:endParaRPr>
          </a:p>
        </p:txBody>
      </p:sp>
      <p:sp>
        <p:nvSpPr>
          <p:cNvPr id="6" name="Rectangle 5"/>
          <p:cNvSpPr/>
          <p:nvPr/>
        </p:nvSpPr>
        <p:spPr>
          <a:xfrm>
            <a:off x="235868" y="1076826"/>
            <a:ext cx="11825499" cy="5509200"/>
          </a:xfrm>
          <a:prstGeom prst="rect">
            <a:avLst/>
          </a:prstGeom>
        </p:spPr>
        <p:txBody>
          <a:bodyPr wrap="square">
            <a:spAutoFit/>
          </a:bodyPr>
          <a:lstStyle/>
          <a:p>
            <a:r>
              <a:rPr lang="en-US" sz="4400" b="1" i="1" baseline="30000" dirty="0">
                <a:latin typeface="Arial" panose="020B0604020202020204" pitchFamily="34" charset="0"/>
                <a:cs typeface="Arial" panose="020B0604020202020204" pitchFamily="34" charset="0"/>
              </a:rPr>
              <a:t>20 </a:t>
            </a:r>
            <a:r>
              <a:rPr lang="en-US" sz="4400" i="1" dirty="0">
                <a:latin typeface="Arial" panose="020B0604020202020204" pitchFamily="34" charset="0"/>
                <a:cs typeface="Arial" panose="020B0604020202020204" pitchFamily="34" charset="0"/>
              </a:rPr>
              <a:t>But after he had considered this, an </a:t>
            </a:r>
            <a:r>
              <a:rPr lang="en-US" sz="4400" i="1" u="sng" dirty="0">
                <a:latin typeface="Arial" panose="020B0604020202020204" pitchFamily="34" charset="0"/>
                <a:cs typeface="Arial" panose="020B0604020202020204" pitchFamily="34" charset="0"/>
              </a:rPr>
              <a:t>angel</a:t>
            </a:r>
            <a:r>
              <a:rPr lang="en-US" sz="4400" i="1" dirty="0">
                <a:latin typeface="Arial" panose="020B0604020202020204" pitchFamily="34" charset="0"/>
                <a:cs typeface="Arial" panose="020B0604020202020204" pitchFamily="34" charset="0"/>
              </a:rPr>
              <a:t> of the Lord appeared to him </a:t>
            </a:r>
            <a:r>
              <a:rPr lang="en-US" sz="4400" i="1" u="sng" dirty="0">
                <a:latin typeface="Arial" panose="020B0604020202020204" pitchFamily="34" charset="0"/>
                <a:cs typeface="Arial" panose="020B0604020202020204" pitchFamily="34" charset="0"/>
              </a:rPr>
              <a:t>in a dream</a:t>
            </a:r>
            <a:r>
              <a:rPr lang="en-US" sz="4400" i="1" dirty="0">
                <a:latin typeface="Arial" panose="020B0604020202020204" pitchFamily="34" charset="0"/>
                <a:cs typeface="Arial" panose="020B0604020202020204" pitchFamily="34" charset="0"/>
              </a:rPr>
              <a:t> and said, “Joseph son of David, do not be afraid to take Mary home as your wife, because what is conceived in her is from the Holy Spirit. </a:t>
            </a:r>
            <a:r>
              <a:rPr lang="en-US" sz="4400" b="1" i="1" baseline="30000" dirty="0">
                <a:latin typeface="Arial" panose="020B0604020202020204" pitchFamily="34" charset="0"/>
                <a:cs typeface="Arial" panose="020B0604020202020204" pitchFamily="34" charset="0"/>
              </a:rPr>
              <a:t>21 </a:t>
            </a:r>
            <a:r>
              <a:rPr lang="en-US" sz="4400" i="1" dirty="0">
                <a:latin typeface="Arial" panose="020B0604020202020204" pitchFamily="34" charset="0"/>
                <a:cs typeface="Arial" panose="020B0604020202020204" pitchFamily="34" charset="0"/>
              </a:rPr>
              <a:t>She will give birth to a son, and you are to give him the name Jesus, because he will save his people from their sins</a:t>
            </a:r>
            <a:r>
              <a:rPr lang="en-US" sz="4400" i="1"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20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der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9076"/>
            <a:ext cx="13716000" cy="4000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16970" y="153496"/>
            <a:ext cx="3531736" cy="923330"/>
          </a:xfrm>
          <a:prstGeom prst="rect">
            <a:avLst/>
          </a:prstGeom>
        </p:spPr>
        <p:txBody>
          <a:bodyPr wrap="none">
            <a:spAutoFit/>
          </a:bodyPr>
          <a:lstStyle/>
          <a:p>
            <a:r>
              <a:rPr lang="en-US" sz="5400" b="1" u="sng" dirty="0" smtClean="0">
                <a:latin typeface="Arial" panose="020B0604020202020204" pitchFamily="34" charset="0"/>
                <a:ea typeface="Calibri" panose="020F0502020204030204" pitchFamily="34" charset="0"/>
                <a:cs typeface="Arial" panose="020B0604020202020204" pitchFamily="34" charset="0"/>
              </a:rPr>
              <a:t>Matthew 1</a:t>
            </a:r>
            <a:endParaRPr lang="en-US" sz="5400" u="sng" dirty="0">
              <a:latin typeface="Arial" panose="020B0604020202020204" pitchFamily="34" charset="0"/>
              <a:cs typeface="Arial" panose="020B0604020202020204" pitchFamily="34" charset="0"/>
            </a:endParaRPr>
          </a:p>
        </p:txBody>
      </p:sp>
      <p:sp>
        <p:nvSpPr>
          <p:cNvPr id="6" name="Rectangle 5"/>
          <p:cNvSpPr/>
          <p:nvPr/>
        </p:nvSpPr>
        <p:spPr>
          <a:xfrm>
            <a:off x="235868" y="978852"/>
            <a:ext cx="11825499" cy="5632311"/>
          </a:xfrm>
          <a:prstGeom prst="rect">
            <a:avLst/>
          </a:prstGeom>
        </p:spPr>
        <p:txBody>
          <a:bodyPr wrap="square">
            <a:spAutoFit/>
          </a:bodyPr>
          <a:lstStyle/>
          <a:p>
            <a:r>
              <a:rPr lang="en-US" sz="4000" b="1" i="1" baseline="30000" dirty="0">
                <a:latin typeface="Arial" panose="020B0604020202020204" pitchFamily="34" charset="0"/>
                <a:cs typeface="Arial" panose="020B0604020202020204" pitchFamily="34" charset="0"/>
              </a:rPr>
              <a:t>22 </a:t>
            </a:r>
            <a:r>
              <a:rPr lang="en-US" sz="4000" i="1" dirty="0">
                <a:latin typeface="Arial" panose="020B0604020202020204" pitchFamily="34" charset="0"/>
                <a:cs typeface="Arial" panose="020B0604020202020204" pitchFamily="34" charset="0"/>
              </a:rPr>
              <a:t>All this took place to fulfill what the Lord had said through the prophet: </a:t>
            </a:r>
            <a:r>
              <a:rPr lang="en-US" sz="4000" b="1" i="1" baseline="30000" dirty="0">
                <a:latin typeface="Arial" panose="020B0604020202020204" pitchFamily="34" charset="0"/>
                <a:cs typeface="Arial" panose="020B0604020202020204" pitchFamily="34" charset="0"/>
              </a:rPr>
              <a:t>23 </a:t>
            </a:r>
            <a:r>
              <a:rPr lang="en-US" sz="4000" i="1" dirty="0">
                <a:latin typeface="Arial" panose="020B0604020202020204" pitchFamily="34" charset="0"/>
                <a:cs typeface="Arial" panose="020B0604020202020204" pitchFamily="34" charset="0"/>
              </a:rPr>
              <a:t>“The virgin will conceive and give birth to a son, and they will call him Immanuel” </a:t>
            </a:r>
            <a:endParaRPr lang="en-US" sz="4000" i="1" dirty="0" smtClean="0">
              <a:latin typeface="Arial" panose="020B0604020202020204" pitchFamily="34" charset="0"/>
              <a:cs typeface="Arial" panose="020B0604020202020204" pitchFamily="34" charset="0"/>
            </a:endParaRPr>
          </a:p>
          <a:p>
            <a:r>
              <a:rPr lang="en-US" sz="4000" i="1" dirty="0" smtClean="0">
                <a:latin typeface="Arial" panose="020B0604020202020204" pitchFamily="34" charset="0"/>
                <a:cs typeface="Arial" panose="020B0604020202020204" pitchFamily="34" charset="0"/>
              </a:rPr>
              <a:t>(</a:t>
            </a:r>
            <a:r>
              <a:rPr lang="en-US" sz="4000" i="1" dirty="0">
                <a:latin typeface="Arial" panose="020B0604020202020204" pitchFamily="34" charset="0"/>
                <a:cs typeface="Arial" panose="020B0604020202020204" pitchFamily="34" charset="0"/>
              </a:rPr>
              <a:t>which means “God with us</a:t>
            </a:r>
            <a:r>
              <a:rPr lang="en-US" sz="4000" i="1" dirty="0" smtClean="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 </a:t>
            </a:r>
            <a:r>
              <a:rPr lang="en-US" sz="4000" b="1" i="1" baseline="30000" dirty="0" smtClean="0">
                <a:latin typeface="Arial" panose="020B0604020202020204" pitchFamily="34" charset="0"/>
                <a:cs typeface="Arial" panose="020B0604020202020204" pitchFamily="34" charset="0"/>
              </a:rPr>
              <a:t>24</a:t>
            </a:r>
            <a:r>
              <a:rPr lang="en-US" sz="4000" b="1" i="1" baseline="30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When Joseph woke up, he did what the angel of the Lord had commanded him and took Mary home as his wife. </a:t>
            </a:r>
            <a:r>
              <a:rPr lang="en-US" sz="4000" b="1" i="1" baseline="30000" dirty="0">
                <a:latin typeface="Arial" panose="020B0604020202020204" pitchFamily="34" charset="0"/>
                <a:cs typeface="Arial" panose="020B0604020202020204" pitchFamily="34" charset="0"/>
              </a:rPr>
              <a:t>25 </a:t>
            </a:r>
            <a:r>
              <a:rPr lang="en-US" sz="4000" i="1" dirty="0">
                <a:latin typeface="Arial" panose="020B0604020202020204" pitchFamily="34" charset="0"/>
                <a:cs typeface="Arial" panose="020B0604020202020204" pitchFamily="34" charset="0"/>
              </a:rPr>
              <a:t>But he did not consummate their marriage until she gave birth to a son. And he gave him the name Jesus</a:t>
            </a:r>
            <a:r>
              <a:rPr lang="en-US" sz="4000" i="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380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Col.1;1-7-Identity">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1-Col.1;1-7-Identity" id="{20B06652-4BF3-48CA-874E-BD533312777B}" vid="{759E2E95-2FBC-44EE-B3D8-4EAF959A60F6}"/>
    </a:ext>
  </a:extLst>
</a:theme>
</file>

<file path=docProps/app.xml><?xml version="1.0" encoding="utf-8"?>
<Properties xmlns="http://schemas.openxmlformats.org/officeDocument/2006/extended-properties" xmlns:vt="http://schemas.openxmlformats.org/officeDocument/2006/docPropsVTypes">
  <Template>#1-Col.1;1-7-Identity</Template>
  <TotalTime>1610</TotalTime>
  <Words>190</Words>
  <Application>Microsoft Office PowerPoint</Application>
  <PresentationFormat>Widescreen</PresentationFormat>
  <Paragraphs>54</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Wingdings 3</vt:lpstr>
      <vt:lpstr>#1-Col.1;1-7-Identity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56</cp:revision>
  <dcterms:created xsi:type="dcterms:W3CDTF">2019-12-08T04:46:24Z</dcterms:created>
  <dcterms:modified xsi:type="dcterms:W3CDTF">2019-12-22T15:59:06Z</dcterms:modified>
</cp:coreProperties>
</file>