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57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 autoAdjust="0"/>
    <p:restoredTop sz="94660"/>
  </p:normalViewPr>
  <p:slideViewPr>
    <p:cSldViewPr snapToGrid="0">
      <p:cViewPr>
        <p:scale>
          <a:sx n="48" d="100"/>
          <a:sy n="48" d="100"/>
        </p:scale>
        <p:origin x="154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hristmas Car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476289"/>
            <a:ext cx="12493625" cy="833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2449" y="2405105"/>
            <a:ext cx="107087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What’s your favorite Christmas carol 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speaks of angels?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8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505" y="0"/>
            <a:ext cx="1199949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u="sng" dirty="0">
                <a:latin typeface="Arial" panose="020B0604020202020204" pitchFamily="34" charset="0"/>
                <a:cs typeface="Arial" panose="020B0604020202020204" pitchFamily="34" charset="0"/>
              </a:rPr>
              <a:t>Genesis </a:t>
            </a:r>
            <a:r>
              <a:rPr lang="en-US" sz="6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1:1</a:t>
            </a:r>
            <a:endParaRPr lang="en-US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6000" i="1" dirty="0">
                <a:latin typeface="Arial" panose="020B0604020202020204" pitchFamily="34" charset="0"/>
                <a:cs typeface="Arial" panose="020B0604020202020204" pitchFamily="34" charset="0"/>
              </a:rPr>
              <a:t>In the beginning </a:t>
            </a:r>
            <a:r>
              <a:rPr lang="en-US" sz="6000" i="1" u="sng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US" sz="6000" i="1" dirty="0">
                <a:latin typeface="Arial" panose="020B0604020202020204" pitchFamily="34" charset="0"/>
                <a:cs typeface="Arial" panose="020B0604020202020204" pitchFamily="34" charset="0"/>
              </a:rPr>
              <a:t> created….” </a:t>
            </a:r>
            <a:endParaRPr lang="en-US" sz="6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John 1:3</a:t>
            </a:r>
          </a:p>
          <a:p>
            <a:r>
              <a:rPr lang="en-US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“Through </a:t>
            </a:r>
            <a:r>
              <a:rPr lang="en-US" sz="6000" i="1" dirty="0">
                <a:latin typeface="Arial" panose="020B0604020202020204" pitchFamily="34" charset="0"/>
                <a:cs typeface="Arial" panose="020B0604020202020204" pitchFamily="34" charset="0"/>
              </a:rPr>
              <a:t>him </a:t>
            </a:r>
            <a:r>
              <a:rPr lang="en-US" sz="6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i="1" dirty="0">
                <a:latin typeface="Arial" panose="020B0604020202020204" pitchFamily="34" charset="0"/>
                <a:cs typeface="Arial" panose="020B0604020202020204" pitchFamily="34" charset="0"/>
              </a:rPr>
              <a:t>things were made; without him nothing was made that has been made.”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35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505" y="842210"/>
            <a:ext cx="119994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u="sng" dirty="0">
                <a:latin typeface="Arial" panose="020B0604020202020204" pitchFamily="34" charset="0"/>
                <a:cs typeface="Arial" panose="020B0604020202020204" pitchFamily="34" charset="0"/>
              </a:rPr>
              <a:t>Colossians 1:16</a:t>
            </a:r>
            <a:r>
              <a:rPr lang="en-US" sz="6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6000" i="1" dirty="0">
                <a:latin typeface="Arial" panose="020B0604020202020204" pitchFamily="34" charset="0"/>
                <a:cs typeface="Arial" panose="020B0604020202020204" pitchFamily="34" charset="0"/>
              </a:rPr>
              <a:t>For in </a:t>
            </a:r>
            <a:r>
              <a:rPr lang="en-US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him </a:t>
            </a:r>
            <a:r>
              <a:rPr lang="en-US" sz="6000" i="1" dirty="0">
                <a:latin typeface="Arial" panose="020B0604020202020204" pitchFamily="34" charset="0"/>
                <a:cs typeface="Arial" panose="020B0604020202020204" pitchFamily="34" charset="0"/>
              </a:rPr>
              <a:t>all things were created: things in heaven and on earth, visible and invisible….”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3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fertilized 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30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angel of the L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0545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7770" y="1165220"/>
            <a:ext cx="10768717" cy="119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Angel </a:t>
            </a: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</a:t>
            </a: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LORD  </a:t>
            </a:r>
            <a:endParaRPr lang="en-US" sz="72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3138" y="2926308"/>
            <a:ext cx="5605702" cy="119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US" sz="7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Theophany</a:t>
            </a:r>
            <a:endParaRPr lang="en-US" sz="7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49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God in the des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20442" y="544056"/>
            <a:ext cx="8751114" cy="21670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US" sz="7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Angel in the Outback</a:t>
            </a:r>
          </a:p>
          <a:p>
            <a:pPr algn="ctr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(Genesis 16)</a:t>
            </a:r>
            <a:endParaRPr lang="en-US" sz="5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05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God in the des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690" y="45720"/>
            <a:ext cx="12001499" cy="752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16--</a:t>
            </a:r>
            <a:r>
              <a:rPr lang="en-US" sz="4000" b="1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Sarai, Abram’s wife, had borne him no children. </a:t>
            </a:r>
            <a:r>
              <a:rPr lang="en-US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had an Egyptian slave named Hagar; </a:t>
            </a:r>
            <a:r>
              <a:rPr lang="en-US" sz="40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she said to Abram, “The </a:t>
            </a:r>
            <a:r>
              <a:rPr lang="en-US" sz="4000" i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has kept me from having children. Go, sleep with my slave; perhaps I can build a family through her.”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Abram agreed to what Sarai said. </a:t>
            </a:r>
            <a:r>
              <a:rPr lang="en-US" sz="40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after Abram had been living in Canaan ten years, Sarai his wife took her Egyptian slave Hagar and gave her to her husband to be his wife. </a:t>
            </a:r>
            <a:r>
              <a:rPr lang="en-US" sz="40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slept with Hagar, and she conceived.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tabLst>
                <a:tab pos="228600" algn="l"/>
                <a:tab pos="457200" algn="l"/>
              </a:tabLst>
            </a:pP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9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God in the des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01" y="2240280"/>
            <a:ext cx="12001499" cy="1008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US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Unmet longings???</a:t>
            </a:r>
            <a:endParaRPr lang="en-US" sz="6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2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God in the des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690" y="45720"/>
            <a:ext cx="12001499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desires and dreams </a:t>
            </a:r>
            <a:endParaRPr lang="en-US" sz="6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US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allowed 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grow unchecked </a:t>
            </a:r>
            <a:endParaRPr lang="en-US" sz="6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US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to </a:t>
            </a:r>
            <a:endParaRPr lang="en-US" sz="6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US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wrong 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decisions, actions and </a:t>
            </a:r>
            <a:r>
              <a:rPr lang="en-US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results.</a:t>
            </a:r>
            <a:endParaRPr lang="en-US" sz="6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2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God in the des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690" y="45720"/>
            <a:ext cx="1200149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16</a:t>
            </a:r>
          </a:p>
          <a:p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[Hagar]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knew she was pregnant, she began to despise her mistress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[Sarai]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40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Sarai said to Abram, “You are responsible for the wrong I am suffering. I put my slave in your arms, and now that she knows she is pregnant, she despises me. May the </a:t>
            </a:r>
            <a:r>
              <a:rPr lang="en-US" sz="4000" b="1" i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judge between you and me.”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God in the des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690" y="45720"/>
            <a:ext cx="12001499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16</a:t>
            </a:r>
          </a:p>
          <a:p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[Hagar]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knew she was pregnant, she began to despise her mistress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[Sarai]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40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Sarai said to Abram, “You are responsible for the wrong I am suffering. I put my slave in your arms, and now that she knows she is pregnant, she despises me. May the </a:t>
            </a:r>
            <a:r>
              <a:rPr lang="en-US" sz="4000" b="1" i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judge between you and me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r>
              <a:rPr lang="en-US" sz="40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“Your slave is in your hands,” Abram said. “Do with her whatever you think best.” Then Sarai mistreated Hagar; so she fled from her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695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41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6690" y="45720"/>
            <a:ext cx="120014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GENESIS 16</a:t>
            </a:r>
          </a:p>
          <a:p>
            <a:r>
              <a:rPr lang="en-US" sz="4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4000" i="1" u="sng" dirty="0">
                <a:latin typeface="Arial" panose="020B0604020202020204" pitchFamily="34" charset="0"/>
                <a:cs typeface="Arial" panose="020B0604020202020204" pitchFamily="34" charset="0"/>
              </a:rPr>
              <a:t>The angel of the </a:t>
            </a:r>
            <a:r>
              <a:rPr lang="en-US" sz="4000" i="1" u="sng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 found Hagar near a spring in the desert; it was the spring that is beside the road to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Shur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4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And he said, “Hagar, slave of Sarai,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have you </a:t>
            </a:r>
            <a:endParaRPr lang="en-US" sz="4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come from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and where are </a:t>
            </a:r>
            <a:endParaRPr lang="en-US" sz="4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you going?”</a:t>
            </a:r>
            <a:endParaRPr lang="en-US" sz="4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Image result for a spring in the des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14" y="2743199"/>
            <a:ext cx="5476875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92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6690" y="45720"/>
            <a:ext cx="120014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GENESIS 16</a:t>
            </a:r>
          </a:p>
          <a:p>
            <a:r>
              <a:rPr lang="en-US" sz="4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The angel of the </a:t>
            </a:r>
            <a:r>
              <a:rPr lang="en-US" sz="4000" i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 found Hagar near a spring in the desert; it was the spring that is beside the road to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Shur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4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And he said, “Hagar, slave of Sarai, </a:t>
            </a:r>
            <a:r>
              <a:rPr lang="en-US" sz="4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4000" i="1" u="sng" dirty="0">
                <a:latin typeface="Arial" panose="020B0604020202020204" pitchFamily="34" charset="0"/>
                <a:cs typeface="Arial" panose="020B0604020202020204" pitchFamily="34" charset="0"/>
              </a:rPr>
              <a:t>have you </a:t>
            </a:r>
            <a:endParaRPr lang="en-US" sz="4000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come from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and where are </a:t>
            </a:r>
            <a:endParaRPr lang="en-US" sz="4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you going?”</a:t>
            </a:r>
            <a:endParaRPr lang="en-US" sz="4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Image result for a spring in the des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14" y="2743199"/>
            <a:ext cx="5476875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069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6690" y="45720"/>
            <a:ext cx="120014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GENESIS 16</a:t>
            </a:r>
          </a:p>
          <a:p>
            <a:r>
              <a:rPr lang="en-US" sz="4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The angel of the </a:t>
            </a:r>
            <a:r>
              <a:rPr lang="en-US" sz="4000" i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 found Hagar near a spring in the desert; it was the spring that is beside the road to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Shur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4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And he said, “Hagar, slave of Sarai,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have you </a:t>
            </a:r>
            <a:endParaRPr lang="en-US" sz="4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come from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4000" i="1" u="sng" dirty="0">
                <a:latin typeface="Arial" panose="020B0604020202020204" pitchFamily="34" charset="0"/>
                <a:cs typeface="Arial" panose="020B0604020202020204" pitchFamily="34" charset="0"/>
              </a:rPr>
              <a:t>where are </a:t>
            </a:r>
            <a:endParaRPr lang="en-US" sz="4000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you going?”</a:t>
            </a:r>
            <a:endParaRPr lang="en-US" sz="4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Image result for a spring in the des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14" y="2743199"/>
            <a:ext cx="5476875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99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6690" y="45720"/>
            <a:ext cx="1200149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GENESIS 16</a:t>
            </a:r>
          </a:p>
          <a:p>
            <a:r>
              <a:rPr lang="en-US" sz="4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The angel of the </a:t>
            </a:r>
            <a:r>
              <a:rPr lang="en-US" sz="4000" i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 found Hagar near a spring in the desert; it was the spring that is beside the road to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Shur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4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And he said, “Hagar, slave of Sarai,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have you </a:t>
            </a:r>
            <a:endParaRPr lang="en-US" sz="4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come from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and where are </a:t>
            </a:r>
            <a:endParaRPr lang="en-US" sz="4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you going?”</a:t>
            </a:r>
          </a:p>
          <a:p>
            <a:r>
              <a:rPr lang="en-US" sz="4000" i="1" u="sng" dirty="0">
                <a:latin typeface="Arial" panose="020B0604020202020204" pitchFamily="34" charset="0"/>
                <a:cs typeface="Arial" panose="020B0604020202020204" pitchFamily="34" charset="0"/>
              </a:rPr>
              <a:t>“I’m running away from </a:t>
            </a:r>
            <a:endParaRPr lang="en-US" sz="4000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US" sz="4000" i="1" u="sng" dirty="0">
                <a:latin typeface="Arial" panose="020B0604020202020204" pitchFamily="34" charset="0"/>
                <a:cs typeface="Arial" panose="020B0604020202020204" pitchFamily="34" charset="0"/>
              </a:rPr>
              <a:t>mistress Sarai,” </a:t>
            </a:r>
            <a:endParaRPr lang="en-US" sz="4000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she </a:t>
            </a:r>
            <a:r>
              <a:rPr lang="en-US" sz="4000" i="1" u="sng" dirty="0">
                <a:latin typeface="Arial" panose="020B0604020202020204" pitchFamily="34" charset="0"/>
                <a:cs typeface="Arial" panose="020B0604020202020204" pitchFamily="34" charset="0"/>
              </a:rPr>
              <a:t>answered.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Image result for a spring in the des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14" y="2743199"/>
            <a:ext cx="5476875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12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God in the des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690" y="45720"/>
            <a:ext cx="1200149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16</a:t>
            </a:r>
          </a:p>
          <a:p>
            <a:r>
              <a:rPr lang="en-US" sz="40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the angel of the </a:t>
            </a:r>
            <a:r>
              <a:rPr lang="en-US" sz="4000" i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told her, “Go back to your mistress and submit to her.” </a:t>
            </a:r>
            <a:r>
              <a:rPr lang="en-US" sz="40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angel added, “I will increase your descendants so much that they will be too numerous to count.”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angel of the </a:t>
            </a:r>
            <a:r>
              <a:rPr lang="en-US" sz="4000" i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also said to her: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“You are now pregnant</a:t>
            </a:r>
            <a:b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and you will give birth to a son.</a:t>
            </a:r>
            <a:b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shall name him Ishmael,</a:t>
            </a:r>
            <a:b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for the </a:t>
            </a:r>
            <a:r>
              <a:rPr lang="en-US" sz="4000" i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has heard of your misery</a:t>
            </a:r>
            <a:r>
              <a:rPr lang="en-US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61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Moravian Herrnhut revi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8680"/>
            <a:ext cx="12192000" cy="823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43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4" y="0"/>
            <a:ext cx="3520440" cy="4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526" y="0"/>
            <a:ext cx="3176337" cy="423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Image result for Moravian Missiona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73" y="2649475"/>
            <a:ext cx="8417050" cy="42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55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God in the des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690" y="45720"/>
            <a:ext cx="120014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 He was a Son, yet </a:t>
            </a:r>
            <a:r>
              <a:rPr lang="en-US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learned obedience 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things which He suffered,”</a:t>
            </a:r>
            <a:r>
              <a:rPr lang="en-US" sz="4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(Heb. 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5:8). </a:t>
            </a:r>
            <a:endParaRPr lang="en-US" sz="4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51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God in the des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690" y="45720"/>
            <a:ext cx="120014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16</a:t>
            </a:r>
          </a:p>
          <a:p>
            <a:r>
              <a:rPr lang="en-US" sz="4800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48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will be a wild donkey of a man;</a:t>
            </a:r>
            <a:br>
              <a:rPr lang="en-US" sz="4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his hand will be against everyone</a:t>
            </a:r>
            <a:br>
              <a:rPr lang="en-US" sz="4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and everyone’s hand against him,</a:t>
            </a:r>
            <a:br>
              <a:rPr lang="en-US" sz="4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 will live in hostility</a:t>
            </a:r>
            <a:br>
              <a:rPr lang="en-US" sz="4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toward all his brothers.”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796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God in the des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690" y="45720"/>
            <a:ext cx="120014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16</a:t>
            </a:r>
          </a:p>
          <a:p>
            <a:r>
              <a:rPr lang="en-US" sz="48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sz="4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gave this name to the </a:t>
            </a:r>
            <a:r>
              <a:rPr lang="en-US" sz="4800" i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who spoke to her: “You are the God who sees me,” for she said, “I have now seen the One who sees me.” </a:t>
            </a:r>
            <a:r>
              <a:rPr lang="en-US" sz="48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sz="4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why the well was called Beer </a:t>
            </a:r>
            <a:r>
              <a:rPr lang="en-US" sz="4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Lahai</a:t>
            </a:r>
            <a:r>
              <a:rPr lang="en-US" sz="4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</a:t>
            </a:r>
            <a:r>
              <a:rPr lang="en-US" sz="4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it is still there, between Kadesh and </a:t>
            </a:r>
            <a:r>
              <a:rPr lang="en-US" sz="4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Bered</a:t>
            </a:r>
            <a:r>
              <a:rPr lang="en-US" sz="4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1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der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9015"/>
            <a:ext cx="13716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18229" y="153496"/>
            <a:ext cx="79435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Advent Week </a:t>
            </a:r>
            <a:r>
              <a:rPr lang="en-US" sz="5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2--PEACE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7515" y="4572003"/>
            <a:ext cx="113818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“You will keep him in perfect peace whose mind is focused on You because He trusts in You”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 (Isaiah 26:3).</a:t>
            </a:r>
          </a:p>
        </p:txBody>
      </p:sp>
    </p:spTree>
    <p:extLst>
      <p:ext uri="{BB962C8B-B14F-4D97-AF65-F5344CB8AC3E}">
        <p14:creationId xmlns:p14="http://schemas.microsoft.com/office/powerpoint/2010/main" val="424206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God in the des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20442" y="544056"/>
            <a:ext cx="8751114" cy="21670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US" sz="7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Angel in the Outback</a:t>
            </a:r>
          </a:p>
          <a:p>
            <a:pPr algn="ctr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(Genesis 16)</a:t>
            </a:r>
            <a:endParaRPr lang="en-US" sz="5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144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der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9015"/>
            <a:ext cx="13716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18229" y="153496"/>
            <a:ext cx="79435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Advent Week </a:t>
            </a:r>
            <a:r>
              <a:rPr lang="en-US" sz="5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2--PEACE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389" y="5149516"/>
            <a:ext cx="113818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“Blessed are the peacemakers for they will be called the children of God” (Matthew 5:9).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66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5486" y="473886"/>
            <a:ext cx="115966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Lord, make me an instrument of your peace. Where there is hatred, let me sow love; Where there is injury, pardon; Where there is doubt, faith; Where there is despair, hope; Where there is darkness, light; and 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there is sadness, joy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1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7675" y="40749"/>
            <a:ext cx="115966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Divine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Master; Grant that I may not so much seek to be consoled as to console; to be understood as to understand; to be loved as to love; For it is in giving that we receive; it is in pardoning that we are pardoned; and it is in dying that we are born to eternal life. Amen.</a:t>
            </a:r>
          </a:p>
        </p:txBody>
      </p:sp>
    </p:spTree>
    <p:extLst>
      <p:ext uri="{BB962C8B-B14F-4D97-AF65-F5344CB8AC3E}">
        <p14:creationId xmlns:p14="http://schemas.microsoft.com/office/powerpoint/2010/main" val="3001504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6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hristmas Car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476289"/>
            <a:ext cx="12493625" cy="833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2449" y="2405105"/>
            <a:ext cx="107087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many Christmas carols &amp; songs are there about ANGELS?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53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The Incarn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986589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9089" y="1683211"/>
            <a:ext cx="107087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Fully God</a:t>
            </a:r>
          </a:p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Fully Man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216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672</TotalTime>
  <Words>383</Words>
  <Application>Microsoft Office PowerPoint</Application>
  <PresentationFormat>Widescreen</PresentationFormat>
  <Paragraphs>65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</cp:revision>
  <dcterms:created xsi:type="dcterms:W3CDTF">2019-12-08T04:46:24Z</dcterms:created>
  <dcterms:modified xsi:type="dcterms:W3CDTF">2019-12-08T15:59:09Z</dcterms:modified>
</cp:coreProperties>
</file>