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73" r:id="rId10"/>
    <p:sldId id="266" r:id="rId11"/>
    <p:sldId id="267" r:id="rId12"/>
    <p:sldId id="265" r:id="rId13"/>
    <p:sldId id="274" r:id="rId14"/>
    <p:sldId id="268" r:id="rId15"/>
    <p:sldId id="275" r:id="rId16"/>
    <p:sldId id="269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F8D658-BE18-4F5E-9EF6-F022BBAEB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</p:spPr>
        <p:txBody>
          <a:bodyPr/>
          <a:lstStyle/>
          <a:p>
            <a:r>
              <a:rPr lang="en-US" dirty="0"/>
              <a:t>Unity through Conflict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BB021F-8AA7-4822-B04D-161555FA4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Philippians 4:2-3</a:t>
            </a:r>
          </a:p>
        </p:txBody>
      </p:sp>
    </p:spTree>
    <p:extLst>
      <p:ext uri="{BB962C8B-B14F-4D97-AF65-F5344CB8AC3E}">
        <p14:creationId xmlns:p14="http://schemas.microsoft.com/office/powerpoint/2010/main" val="635246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74BE58-3F7A-434C-954A-84D25810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Truth  #3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E815E7-CC9E-4AEF-AC1A-9A03A115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2915629"/>
            <a:ext cx="11756571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Our unity, as believers, is a primary evidence to the world that the </a:t>
            </a:r>
          </a:p>
          <a:p>
            <a:pPr marL="0" indent="0" algn="ctr">
              <a:buNone/>
            </a:pPr>
            <a:r>
              <a:rPr lang="en-US" sz="5400" b="1" u="sng" dirty="0"/>
              <a:t>power</a:t>
            </a:r>
            <a:r>
              <a:rPr lang="en-US" sz="5400" u="sng" dirty="0"/>
              <a:t> of the gospel message </a:t>
            </a:r>
            <a:r>
              <a:rPr lang="en-US" sz="5400" dirty="0"/>
              <a:t>is true.</a:t>
            </a:r>
          </a:p>
        </p:txBody>
      </p:sp>
    </p:spTree>
    <p:extLst>
      <p:ext uri="{BB962C8B-B14F-4D97-AF65-F5344CB8AC3E}">
        <p14:creationId xmlns:p14="http://schemas.microsoft.com/office/powerpoint/2010/main" val="136751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74BE58-3F7A-434C-954A-84D25810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Truth  #4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E815E7-CC9E-4AEF-AC1A-9A03A115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3429000"/>
            <a:ext cx="11756571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Our </a:t>
            </a:r>
            <a:r>
              <a:rPr lang="en-US" sz="5400" b="1" dirty="0"/>
              <a:t>unity</a:t>
            </a:r>
            <a:r>
              <a:rPr lang="en-US" sz="5400" dirty="0"/>
              <a:t> is </a:t>
            </a:r>
            <a:r>
              <a:rPr lang="en-US" sz="5400" i="1" dirty="0"/>
              <a:t>more important</a:t>
            </a:r>
            <a:r>
              <a:rPr lang="en-US" sz="5400" dirty="0"/>
              <a:t> than our </a:t>
            </a:r>
            <a:r>
              <a:rPr lang="en-US" sz="5400" b="1" dirty="0"/>
              <a:t>preferences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778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06CAB-0C71-4C16-90A8-4D179DE6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BF2A0B-5AE4-4B39-AC6D-1D2AFFC9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2638044"/>
            <a:ext cx="11283041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Seek to know what the Bible teaches on all issues so that we can identify when a conflict is worth addressing and when it is just a preference or evidence of personal spiritual immaturity.  </a:t>
            </a:r>
          </a:p>
        </p:txBody>
      </p:sp>
    </p:spTree>
    <p:extLst>
      <p:ext uri="{BB962C8B-B14F-4D97-AF65-F5344CB8AC3E}">
        <p14:creationId xmlns:p14="http://schemas.microsoft.com/office/powerpoint/2010/main" val="592810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58DBF7-DA14-446D-BAB5-98F1C70C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2:1-4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53AD06-0061-4A7F-953D-289F1BDCB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9" y="2299447"/>
            <a:ext cx="10744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Therefore if you have any </a:t>
            </a:r>
            <a:r>
              <a:rPr lang="en-US" sz="3200" b="1" i="1" dirty="0"/>
              <a:t>encouragement</a:t>
            </a:r>
            <a:r>
              <a:rPr lang="en-US" sz="3200" dirty="0"/>
              <a:t> from being united with Christ, if any </a:t>
            </a:r>
            <a:r>
              <a:rPr lang="en-US" sz="3200" b="1" i="1" dirty="0"/>
              <a:t>comfort</a:t>
            </a:r>
            <a:r>
              <a:rPr lang="en-US" sz="3200" dirty="0"/>
              <a:t> from his love, if any </a:t>
            </a:r>
            <a:r>
              <a:rPr lang="en-US" sz="3200" b="1" i="1" dirty="0"/>
              <a:t>common sharing</a:t>
            </a:r>
            <a:r>
              <a:rPr lang="en-US" sz="3200" dirty="0"/>
              <a:t> in the Spirit, if any </a:t>
            </a:r>
            <a:r>
              <a:rPr lang="en-US" sz="3200" b="1" i="1" dirty="0"/>
              <a:t>tenderness</a:t>
            </a:r>
            <a:r>
              <a:rPr lang="en-US" sz="3200" dirty="0"/>
              <a:t> and </a:t>
            </a:r>
            <a:r>
              <a:rPr lang="en-US" sz="3200" b="1" i="1" dirty="0"/>
              <a:t>compassion</a:t>
            </a:r>
            <a:r>
              <a:rPr lang="en-US" sz="3200" dirty="0"/>
              <a:t>, </a:t>
            </a:r>
            <a:r>
              <a:rPr lang="en-US" sz="3200" b="1" baseline="30000" dirty="0"/>
              <a:t>2 </a:t>
            </a:r>
            <a:r>
              <a:rPr lang="en-US" sz="3200" dirty="0"/>
              <a:t>then make my joy complete by being</a:t>
            </a:r>
            <a:r>
              <a:rPr lang="en-US" sz="3200" u="sng" dirty="0"/>
              <a:t> like-minded</a:t>
            </a:r>
            <a:r>
              <a:rPr lang="en-US" sz="3200" dirty="0"/>
              <a:t>, having the </a:t>
            </a:r>
            <a:r>
              <a:rPr lang="en-US" sz="3200" u="sng" dirty="0"/>
              <a:t>same love,</a:t>
            </a:r>
            <a:r>
              <a:rPr lang="en-US" sz="3200" dirty="0"/>
              <a:t> being </a:t>
            </a:r>
            <a:r>
              <a:rPr lang="en-US" sz="3200" u="sng" dirty="0"/>
              <a:t>one in spirit </a:t>
            </a:r>
            <a:r>
              <a:rPr lang="en-US" sz="3200" dirty="0"/>
              <a:t>and of </a:t>
            </a:r>
            <a:r>
              <a:rPr lang="en-US" sz="3200" u="sng" dirty="0"/>
              <a:t>one mind</a:t>
            </a:r>
            <a:r>
              <a:rPr lang="en-US" sz="3200" dirty="0"/>
              <a:t>. </a:t>
            </a:r>
            <a:endParaRPr lang="en-US" sz="3200" b="1" baseline="30000" dirty="0"/>
          </a:p>
          <a:p>
            <a:pPr marL="0" indent="0" algn="ctr">
              <a:buNone/>
            </a:pPr>
            <a:r>
              <a:rPr lang="en-US" sz="3200" b="1" baseline="30000" dirty="0"/>
              <a:t> 3</a:t>
            </a:r>
            <a:r>
              <a:rPr lang="en-US" sz="3200" dirty="0"/>
              <a:t>Do nothing out of selfish ambition or vain conceit. Rather, in humility value others above yourselves, </a:t>
            </a:r>
            <a:r>
              <a:rPr lang="en-US" sz="3200" b="1" baseline="30000" dirty="0"/>
              <a:t>4 </a:t>
            </a:r>
            <a:r>
              <a:rPr lang="en-US" sz="3200" dirty="0"/>
              <a:t>not looking to your own interests but each of you to the interests of the others.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94A756-B250-4C39-82E7-A338903BBE4E}"/>
              </a:ext>
            </a:extLst>
          </p:cNvPr>
          <p:cNvSpPr/>
          <p:nvPr/>
        </p:nvSpPr>
        <p:spPr>
          <a:xfrm>
            <a:off x="443753" y="4854388"/>
            <a:ext cx="10340788" cy="1775012"/>
          </a:xfrm>
          <a:prstGeom prst="rect">
            <a:avLst/>
          </a:prstGeom>
          <a:noFill/>
          <a:ln w="38100"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68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74BE58-3F7A-434C-954A-84D25810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Truth  #5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E815E7-CC9E-4AEF-AC1A-9A03A115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3037115"/>
            <a:ext cx="11756571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Unity cannot be achieved without </a:t>
            </a:r>
            <a:r>
              <a:rPr lang="en-US" sz="6000" b="1" dirty="0"/>
              <a:t>SUBMISSION</a:t>
            </a:r>
            <a:r>
              <a:rPr lang="en-US" sz="6000" dirty="0"/>
              <a:t> from all parties.</a:t>
            </a:r>
          </a:p>
        </p:txBody>
      </p:sp>
    </p:spTree>
    <p:extLst>
      <p:ext uri="{BB962C8B-B14F-4D97-AF65-F5344CB8AC3E}">
        <p14:creationId xmlns:p14="http://schemas.microsoft.com/office/powerpoint/2010/main" val="3098076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45C107-0453-4AEC-A8EB-B339330A5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47995"/>
            <a:ext cx="7729728" cy="1188720"/>
          </a:xfrm>
        </p:spPr>
        <p:txBody>
          <a:bodyPr/>
          <a:lstStyle/>
          <a:p>
            <a:r>
              <a:rPr lang="en-US" dirty="0"/>
              <a:t>Matthew 18:15-18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990AB5-C55E-4958-A9C8-3B5A2C28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23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06CAB-0C71-4C16-90A8-4D179DE6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BF2A0B-5AE4-4B39-AC6D-1D2AFFC9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29" y="2622161"/>
            <a:ext cx="11283041" cy="327114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000" dirty="0"/>
              <a:t>Apply these three steps when in conflict with someone at Mosaic:</a:t>
            </a:r>
          </a:p>
          <a:p>
            <a:pPr marL="742950" indent="-742950">
              <a:spcAft>
                <a:spcPts val="1200"/>
              </a:spcAft>
              <a:buAutoNum type="arabicPeriod"/>
            </a:pPr>
            <a:r>
              <a:rPr lang="en-US" sz="4000" dirty="0"/>
              <a:t>Address the person you are in conflict with. Make known to them your hurts and frustrations. </a:t>
            </a:r>
          </a:p>
          <a:p>
            <a:pPr marL="742950" indent="-742950">
              <a:spcAft>
                <a:spcPts val="1200"/>
              </a:spcAft>
              <a:buAutoNum type="arabicPeriod"/>
            </a:pPr>
            <a:r>
              <a:rPr lang="en-US" sz="4000" dirty="0"/>
              <a:t>Invite a few people (more as is necessary) in to offer guidance on how they think the conflict could be resolved. </a:t>
            </a:r>
          </a:p>
          <a:p>
            <a:pPr marL="742950" indent="-742950">
              <a:spcAft>
                <a:spcPts val="1200"/>
              </a:spcAft>
              <a:buAutoNum type="arabicPeriod"/>
            </a:pPr>
            <a:r>
              <a:rPr lang="en-US" sz="4000" dirty="0"/>
              <a:t>Submit to the guidance offered.</a:t>
            </a:r>
          </a:p>
        </p:txBody>
      </p:sp>
    </p:spTree>
    <p:extLst>
      <p:ext uri="{BB962C8B-B14F-4D97-AF65-F5344CB8AC3E}">
        <p14:creationId xmlns:p14="http://schemas.microsoft.com/office/powerpoint/2010/main" val="1926273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502F23-D8ED-45EB-AE30-9DB2A41C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93286"/>
            <a:ext cx="7729728" cy="1188720"/>
          </a:xfrm>
        </p:spPr>
        <p:txBody>
          <a:bodyPr/>
          <a:lstStyle/>
          <a:p>
            <a:r>
              <a:rPr lang="en-US" dirty="0"/>
              <a:t>Ephesians 4:11-16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14E5EC58-92FB-429D-96B1-7CF1AE52F3CC}"/>
              </a:ext>
            </a:extLst>
          </p:cNvPr>
          <p:cNvSpPr txBox="1">
            <a:spLocks/>
          </p:cNvSpPr>
          <p:nvPr/>
        </p:nvSpPr>
        <p:spPr bwMode="black">
          <a:xfrm>
            <a:off x="2231136" y="3133164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Psalm 133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A2A16C50-9AF3-4537-BF6B-2D2FCE801E9A}"/>
              </a:ext>
            </a:extLst>
          </p:cNvPr>
          <p:cNvSpPr txBox="1">
            <a:spLocks/>
          </p:cNvSpPr>
          <p:nvPr/>
        </p:nvSpPr>
        <p:spPr bwMode="black">
          <a:xfrm>
            <a:off x="2231136" y="864361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Benediction:</a:t>
            </a:r>
          </a:p>
        </p:txBody>
      </p:sp>
    </p:spTree>
    <p:extLst>
      <p:ext uri="{BB962C8B-B14F-4D97-AF65-F5344CB8AC3E}">
        <p14:creationId xmlns:p14="http://schemas.microsoft.com/office/powerpoint/2010/main" val="3280510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F8D658-BE18-4F5E-9EF6-F022BBAEB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</p:spPr>
        <p:txBody>
          <a:bodyPr/>
          <a:lstStyle/>
          <a:p>
            <a:r>
              <a:rPr lang="en-US" dirty="0"/>
              <a:t>Unity through Conflict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BB021F-8AA7-4822-B04D-161555FA4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Philippians 4:2-3</a:t>
            </a:r>
          </a:p>
        </p:txBody>
      </p:sp>
    </p:spTree>
    <p:extLst>
      <p:ext uri="{BB962C8B-B14F-4D97-AF65-F5344CB8AC3E}">
        <p14:creationId xmlns:p14="http://schemas.microsoft.com/office/powerpoint/2010/main" val="276839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9388A0-3730-4749-BE8B-A80835454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4:2-3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AF5DCF-4A50-4812-819B-4FC3AEE0B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537252"/>
            <a:ext cx="11125200" cy="3356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baseline="30000" dirty="0"/>
              <a:t>2 </a:t>
            </a:r>
            <a:r>
              <a:rPr lang="en-US" sz="3200" dirty="0"/>
              <a:t>I entreat Euodia and I entreat </a:t>
            </a:r>
            <a:r>
              <a:rPr lang="en-US" sz="3200" dirty="0" err="1"/>
              <a:t>Syntyche</a:t>
            </a:r>
            <a:r>
              <a:rPr lang="en-US" sz="3200" dirty="0"/>
              <a:t> to </a:t>
            </a:r>
            <a:r>
              <a:rPr lang="en-US" sz="3200" b="1" dirty="0"/>
              <a:t>agree in the Lord</a:t>
            </a:r>
            <a:r>
              <a:rPr lang="en-US" sz="3200" dirty="0"/>
              <a:t>. </a:t>
            </a:r>
          </a:p>
          <a:p>
            <a:pPr marL="0" indent="0">
              <a:buNone/>
            </a:pPr>
            <a:r>
              <a:rPr lang="en-US" sz="3200" b="1" baseline="30000" dirty="0"/>
              <a:t>3 </a:t>
            </a:r>
            <a:r>
              <a:rPr lang="en-US" sz="3200" dirty="0"/>
              <a:t>Yes, I ask you also, true companion, </a:t>
            </a:r>
            <a:r>
              <a:rPr lang="en-US" sz="3200" b="1" dirty="0"/>
              <a:t>help these women</a:t>
            </a:r>
            <a:r>
              <a:rPr lang="en-US" sz="3200" dirty="0"/>
              <a:t>, who have labored</a:t>
            </a:r>
            <a:r>
              <a:rPr lang="en-US" sz="3200" baseline="30000" dirty="0"/>
              <a:t> </a:t>
            </a:r>
            <a:r>
              <a:rPr lang="en-US" sz="3200" dirty="0"/>
              <a:t>side by side with me in the gospel together with Clement and the rest of my fellow workers, whose names are in the book of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01D880-0E26-435C-BFE4-9E5D2B2A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Truth  #1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6CAAAF-B46A-4B03-9919-98C2030C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10" y="2677885"/>
            <a:ext cx="11084379" cy="30784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Conflict is inevitable in relationships. </a:t>
            </a:r>
          </a:p>
          <a:p>
            <a:pPr marL="0" indent="0" algn="ctr">
              <a:buNone/>
            </a:pPr>
            <a:endParaRPr lang="en-US" sz="300" dirty="0"/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/>
              <a:t>Therefore,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3500" b="1" dirty="0"/>
              <a:t>Expect conflict when</a:t>
            </a:r>
            <a:r>
              <a:rPr lang="en-US" sz="3500" dirty="0"/>
              <a:t> </a:t>
            </a:r>
            <a:r>
              <a:rPr lang="en-US" sz="3500" b="1" dirty="0"/>
              <a:t>relating with other Christians</a:t>
            </a:r>
            <a:r>
              <a:rPr lang="en-US" sz="3200" b="1" dirty="0"/>
              <a:t>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BB60E-7202-4956-BCC9-DFC6CBE1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The question this sermon addresses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6EAB86-36B6-47A8-8A13-FC8CF12B6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129" y="3004458"/>
            <a:ext cx="11152414" cy="25232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/>
              <a:t>“How do we experience </a:t>
            </a:r>
          </a:p>
          <a:p>
            <a:pPr marL="0" indent="0" algn="ctr">
              <a:buNone/>
            </a:pPr>
            <a:r>
              <a:rPr lang="en-US" sz="4800" b="1" u="sng" dirty="0"/>
              <a:t>GREATER UNITY</a:t>
            </a: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through conflict?”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4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74BE58-3F7A-434C-954A-84D25810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Truth  #2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E815E7-CC9E-4AEF-AC1A-9A03A1152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2638044"/>
            <a:ext cx="11756571" cy="310198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When handled correctly, 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600" u="sng" dirty="0"/>
              <a:t>CONFLICT</a:t>
            </a:r>
            <a:r>
              <a:rPr lang="en-US" sz="3600" dirty="0"/>
              <a:t> can be the </a:t>
            </a:r>
            <a:r>
              <a:rPr lang="en-US" sz="3600" u="sng" dirty="0"/>
              <a:t>CATALYST</a:t>
            </a:r>
            <a:r>
              <a:rPr lang="en-US" sz="3600" dirty="0"/>
              <a:t> for greater </a:t>
            </a:r>
            <a:r>
              <a:rPr lang="en-US" sz="3600" u="sng" dirty="0"/>
              <a:t>COMMUNITY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2800" dirty="0"/>
              <a:t>										</a:t>
            </a:r>
            <a:r>
              <a:rPr lang="en-US" sz="3200" dirty="0"/>
              <a:t>(Intimacy)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792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D71C5C-CEA2-45CC-9A72-06CAA755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18:15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34FE26-1DFA-4B2F-95C5-E763DF7A4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If your brother sins against you, go and tell him his fault, between you and him alone. If he listens to you, you have gained </a:t>
            </a:r>
            <a:r>
              <a:rPr lang="en-US" sz="3600" b="1" dirty="0"/>
              <a:t>your brother.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370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F5DA9F-861D-46B2-AAA1-8A18A80F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13:35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2316D9-255D-463B-BD6C-88775048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By this all people will know that you are my disciples, if you have </a:t>
            </a:r>
          </a:p>
          <a:p>
            <a:pPr marL="0" indent="0" algn="ctr">
              <a:buNone/>
            </a:pPr>
            <a:r>
              <a:rPr lang="en-US" sz="4000" b="1" dirty="0"/>
              <a:t>love for one another.</a:t>
            </a:r>
            <a:r>
              <a:rPr lang="en-US" sz="4000" dirty="0"/>
              <a:t>”   </a:t>
            </a:r>
          </a:p>
          <a:p>
            <a:pPr marL="0" indent="0" algn="r">
              <a:buNone/>
            </a:pPr>
            <a:r>
              <a:rPr lang="en-US" sz="4000" dirty="0"/>
              <a:t>-Jesus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3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7C4C40-B6EE-4D43-893C-6888A54DD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8C229B-50DC-4CD4-8D84-46241BE27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I therefore, a prisoner for the Lord, urge you to walk in a manner worthy of the calling to which you have been called, </a:t>
            </a:r>
            <a:r>
              <a:rPr lang="en-US" sz="2800" b="1" baseline="30000" dirty="0"/>
              <a:t>2 </a:t>
            </a:r>
            <a:r>
              <a:rPr lang="en-US" sz="2800" dirty="0"/>
              <a:t>with all </a:t>
            </a:r>
            <a:r>
              <a:rPr lang="en-US" sz="2800" b="1" i="1" dirty="0"/>
              <a:t>humility</a:t>
            </a:r>
            <a:r>
              <a:rPr lang="en-US" sz="2800" dirty="0"/>
              <a:t> and </a:t>
            </a:r>
            <a:r>
              <a:rPr lang="en-US" sz="2800" b="1" i="1" dirty="0"/>
              <a:t>gentleness</a:t>
            </a:r>
            <a:r>
              <a:rPr lang="en-US" sz="2800" dirty="0"/>
              <a:t>, with </a:t>
            </a:r>
            <a:r>
              <a:rPr lang="en-US" sz="2800" b="1" i="1" dirty="0"/>
              <a:t>patience</a:t>
            </a:r>
            <a:r>
              <a:rPr lang="en-US" sz="2800" dirty="0"/>
              <a:t>, bearing with one another in </a:t>
            </a:r>
            <a:r>
              <a:rPr lang="en-US" sz="2800" b="1" i="1" dirty="0"/>
              <a:t>love</a:t>
            </a:r>
            <a:r>
              <a:rPr lang="en-US" sz="2800" dirty="0"/>
              <a:t>, </a:t>
            </a:r>
            <a:r>
              <a:rPr lang="en-US" sz="2800" b="1" baseline="30000" dirty="0"/>
              <a:t>3 </a:t>
            </a:r>
            <a:r>
              <a:rPr lang="en-US" sz="2800" dirty="0"/>
              <a:t>eager to maintain the </a:t>
            </a:r>
          </a:p>
          <a:p>
            <a:pPr marL="0" indent="0" algn="ctr">
              <a:buNone/>
            </a:pPr>
            <a:r>
              <a:rPr lang="en-US" sz="2800" u="sng" dirty="0"/>
              <a:t>unity of the Spirit in the bond of peace.</a:t>
            </a:r>
          </a:p>
        </p:txBody>
      </p:sp>
    </p:spTree>
    <p:extLst>
      <p:ext uri="{BB962C8B-B14F-4D97-AF65-F5344CB8AC3E}">
        <p14:creationId xmlns:p14="http://schemas.microsoft.com/office/powerpoint/2010/main" val="239702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DE8AB-08C4-4785-B374-88E5BB2F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1:27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BE9379-8948-4484-8F28-11750CB18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Only let your manner of life be worthy of the gospel of Christ, so that whether I come and see you or am absent, I may hear of you that you are </a:t>
            </a:r>
            <a:r>
              <a:rPr lang="en-US" sz="3200" b="1" dirty="0"/>
              <a:t>standing firm in one spirit</a:t>
            </a:r>
            <a:r>
              <a:rPr lang="en-US" sz="3200" dirty="0"/>
              <a:t>, with </a:t>
            </a:r>
            <a:r>
              <a:rPr lang="en-US" sz="3200" b="1" dirty="0"/>
              <a:t>one mind </a:t>
            </a:r>
            <a:r>
              <a:rPr lang="en-US" sz="3200" dirty="0"/>
              <a:t>striving </a:t>
            </a:r>
            <a:r>
              <a:rPr lang="en-US" sz="3200" b="1" dirty="0"/>
              <a:t>side by side</a:t>
            </a:r>
            <a:r>
              <a:rPr lang="en-US" sz="3200" dirty="0"/>
              <a:t> for the faith of the gospel…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606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108</TotalTime>
  <Words>354</Words>
  <Application>Microsoft Office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Unity through Conflict</vt:lpstr>
      <vt:lpstr>Philippians 4:2-3</vt:lpstr>
      <vt:lpstr>Truth  #1</vt:lpstr>
      <vt:lpstr>The question this sermon addresses is…</vt:lpstr>
      <vt:lpstr>Truth  #2</vt:lpstr>
      <vt:lpstr>Matthew 18:15</vt:lpstr>
      <vt:lpstr>John 13:35</vt:lpstr>
      <vt:lpstr>Ephesians 4:1-3</vt:lpstr>
      <vt:lpstr>Philippians 1:27</vt:lpstr>
      <vt:lpstr>Truth  #3</vt:lpstr>
      <vt:lpstr>Truth  #4</vt:lpstr>
      <vt:lpstr>Application #1</vt:lpstr>
      <vt:lpstr>Philippians 2:1-4</vt:lpstr>
      <vt:lpstr>Truth  #5</vt:lpstr>
      <vt:lpstr>Matthew 18:15-18</vt:lpstr>
      <vt:lpstr>Application #2</vt:lpstr>
      <vt:lpstr>Ephesians 4:11-16</vt:lpstr>
      <vt:lpstr>Unity through Conflict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through Conflict</dc:title>
  <dc:creator>User</dc:creator>
  <cp:lastModifiedBy>User</cp:lastModifiedBy>
  <cp:revision>19</cp:revision>
  <dcterms:created xsi:type="dcterms:W3CDTF">2019-06-23T08:00:57Z</dcterms:created>
  <dcterms:modified xsi:type="dcterms:W3CDTF">2019-07-02T17:55:09Z</dcterms:modified>
</cp:coreProperties>
</file>