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Philippians 3:17-4:1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5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21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3:21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8473" y="1606652"/>
            <a:ext cx="75563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who will transform our lowly body to be like his glorious body, by the power that enables him even to subject all things to himself. </a:t>
            </a:r>
          </a:p>
        </p:txBody>
      </p:sp>
    </p:spTree>
    <p:extLst>
      <p:ext uri="{BB962C8B-B14F-4D97-AF65-F5344CB8AC3E}">
        <p14:creationId xmlns:p14="http://schemas.microsoft.com/office/powerpoint/2010/main" val="285716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53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907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842" y="1028633"/>
            <a:ext cx="80583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5 </a:t>
            </a:r>
            <a:r>
              <a:rPr lang="en-US" sz="3200" dirty="0" smtClean="0"/>
              <a:t>Have this mind among yourselves, which is yours in Christ Jesus, </a:t>
            </a:r>
            <a:r>
              <a:rPr lang="en-US" sz="3200" b="1" baseline="30000" dirty="0" smtClean="0"/>
              <a:t>6 </a:t>
            </a:r>
            <a:r>
              <a:rPr lang="en-US" sz="3200" dirty="0" smtClean="0"/>
              <a:t>who, though he was in the form of God, did not count equality with God a thing to be grasped, </a:t>
            </a:r>
            <a:r>
              <a:rPr lang="en-US" sz="3200" b="1" baseline="30000" dirty="0" smtClean="0"/>
              <a:t>7 </a:t>
            </a:r>
            <a:r>
              <a:rPr lang="en-US" sz="3200" dirty="0" smtClean="0"/>
              <a:t>but emptied himself, by taking the form of a servant,</a:t>
            </a:r>
            <a:r>
              <a:rPr lang="en-US" sz="3200" i="1" baseline="30000" dirty="0"/>
              <a:t> </a:t>
            </a:r>
            <a:r>
              <a:rPr lang="en-US" sz="3200" dirty="0" smtClean="0"/>
              <a:t>being born in the likeness of men. </a:t>
            </a:r>
            <a:r>
              <a:rPr lang="en-US" sz="3200" b="1" baseline="30000" dirty="0" smtClean="0"/>
              <a:t>8 </a:t>
            </a:r>
            <a:r>
              <a:rPr lang="en-US" sz="3200" dirty="0" smtClean="0"/>
              <a:t>And being found in human form, he humbled himself by becoming obedient to the point of death, even death on a cross. </a:t>
            </a:r>
            <a:r>
              <a:rPr lang="en-US" sz="3200" b="1" baseline="30000" dirty="0" smtClean="0"/>
              <a:t>9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0462" y="270924"/>
            <a:ext cx="35826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Philippians 2:5-9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23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Philippians 2:17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0" y="2317753"/>
            <a:ext cx="8967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17 </a:t>
            </a:r>
            <a:r>
              <a:rPr lang="en-US" sz="4000" dirty="0"/>
              <a:t>Even if I am to be poured out as a drink offering upon the sacrificial offering of your faith, I am glad and rejoice with you all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4735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3:8-11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8132" y="1912949"/>
            <a:ext cx="8622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8 </a:t>
            </a:r>
            <a:r>
              <a:rPr lang="en-US" sz="2400" dirty="0"/>
              <a:t>Indeed, I count everything as loss because of the surpassing worth of knowing Christ Jesus my Lord. For his sake I have suffered the loss of all things and count them as rubbish, in order that I may gain Christ </a:t>
            </a:r>
            <a:r>
              <a:rPr lang="en-US" sz="2400" b="1" dirty="0"/>
              <a:t>9 </a:t>
            </a:r>
            <a:r>
              <a:rPr lang="en-US" sz="2400" dirty="0"/>
              <a:t>and be found in him, not having a righteousness of my own that comes from the law, but that which comes through faith in Christ, the righteousness from God that depends on faith— </a:t>
            </a:r>
            <a:r>
              <a:rPr lang="en-US" sz="2400" b="1" dirty="0"/>
              <a:t>10 </a:t>
            </a:r>
            <a:r>
              <a:rPr lang="en-US" sz="2400" dirty="0"/>
              <a:t>that I may know him and the power of his resurrection, and may share his sufferings, becoming like him in his death, </a:t>
            </a:r>
            <a:r>
              <a:rPr lang="en-US" sz="2400" b="1" dirty="0"/>
              <a:t>11 </a:t>
            </a:r>
            <a:r>
              <a:rPr lang="en-US" sz="2400" dirty="0"/>
              <a:t>that by any means possible I may attain the resurrection from the dead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27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Philippians </a:t>
            </a:r>
            <a:r>
              <a:rPr lang="en-US" dirty="0" smtClean="0"/>
              <a:t>4:1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8473" y="1604297"/>
            <a:ext cx="75563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/>
              <a:t>4:1 Therefore, my brothers,[a] whom I love and long for, my joy and crown, stand firm thus in the Lord, my beloved.</a:t>
            </a:r>
          </a:p>
        </p:txBody>
      </p:sp>
    </p:spTree>
    <p:extLst>
      <p:ext uri="{BB962C8B-B14F-4D97-AF65-F5344CB8AC3E}">
        <p14:creationId xmlns:p14="http://schemas.microsoft.com/office/powerpoint/2010/main" val="144123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5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65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883" y="1600200"/>
            <a:ext cx="76507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Brothers, join in imitating me, and keep your eyes on those who walk according to the example you have in us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060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lt1">
              <a:alpha val="21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Imitating: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474" y="1740470"/>
            <a:ext cx="512659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4800" dirty="0"/>
              <a:t>τυπον </a:t>
            </a:r>
            <a:r>
              <a:rPr lang="en-US" sz="4800" dirty="0"/>
              <a:t> [MARK]   </a:t>
            </a:r>
          </a:p>
          <a:p>
            <a:pPr lvl="2"/>
            <a:r>
              <a:rPr lang="en-US" sz="4800" dirty="0"/>
              <a:t>to strike</a:t>
            </a:r>
          </a:p>
          <a:p>
            <a:pPr lvl="2"/>
            <a:r>
              <a:rPr lang="en-US" sz="4800" dirty="0"/>
              <a:t>beat</a:t>
            </a:r>
          </a:p>
          <a:p>
            <a:pPr lvl="2"/>
            <a:r>
              <a:rPr lang="en-US" sz="4800" dirty="0"/>
              <a:t>Print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3394" y="6207837"/>
            <a:ext cx="499167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1 Corinthian 10:32–11:1 </a:t>
            </a:r>
          </a:p>
        </p:txBody>
      </p:sp>
    </p:spTree>
    <p:extLst>
      <p:ext uri="{BB962C8B-B14F-4D97-AF65-F5344CB8AC3E}">
        <p14:creationId xmlns:p14="http://schemas.microsoft.com/office/powerpoint/2010/main" val="363075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0500" y="1681610"/>
            <a:ext cx="88834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smtClean="0"/>
              <a:t>For </a:t>
            </a:r>
            <a:r>
              <a:rPr lang="en-US" sz="4400" dirty="0"/>
              <a:t>many, of whom I have often told you and now tell you even with tears, walk as enemies of the cross of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9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and Brutus</a:t>
            </a:r>
            <a:br>
              <a:rPr lang="en-US" dirty="0" smtClean="0"/>
            </a:br>
            <a:r>
              <a:rPr lang="en-US" sz="2800" dirty="0">
                <a:solidFill>
                  <a:srgbClr val="000000"/>
                </a:solidFill>
              </a:rPr>
              <a:t>Et </a:t>
            </a:r>
            <a:r>
              <a:rPr lang="en-US" sz="2800" dirty="0" err="1">
                <a:solidFill>
                  <a:srgbClr val="000000"/>
                </a:solidFill>
              </a:rPr>
              <a:t>tu</a:t>
            </a:r>
            <a:r>
              <a:rPr lang="en-US" sz="2800" dirty="0">
                <a:solidFill>
                  <a:srgbClr val="000000"/>
                </a:solidFill>
              </a:rPr>
              <a:t>, Brute, then fall, Caesar </a:t>
            </a:r>
          </a:p>
        </p:txBody>
      </p:sp>
      <p:pic>
        <p:nvPicPr>
          <p:cNvPr id="4" name="Content Placeholder 3" descr="Caes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96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8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3:19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651" y="2132697"/>
            <a:ext cx="9111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Their end is destruction, their god is their belly, and they glory in their shame, with minds set on earthly things. </a:t>
            </a:r>
          </a:p>
        </p:txBody>
      </p:sp>
    </p:spTree>
    <p:extLst>
      <p:ext uri="{BB962C8B-B14F-4D97-AF65-F5344CB8AC3E}">
        <p14:creationId xmlns:p14="http://schemas.microsoft.com/office/powerpoint/2010/main" val="124959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74" y="2116788"/>
            <a:ext cx="7070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But our citizenship is in heaven, and from it we await a Savior, the Lord Jesus Christ, </a:t>
            </a:r>
          </a:p>
        </p:txBody>
      </p:sp>
    </p:spTree>
    <p:extLst>
      <p:ext uri="{BB962C8B-B14F-4D97-AF65-F5344CB8AC3E}">
        <p14:creationId xmlns:p14="http://schemas.microsoft.com/office/powerpoint/2010/main" val="372060481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180</TotalTime>
  <Words>192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Rockwell</vt:lpstr>
      <vt:lpstr>Wingdings</vt:lpstr>
      <vt:lpstr>Advantage</vt:lpstr>
      <vt:lpstr>Philippians 3:17-4:1</vt:lpstr>
      <vt:lpstr>PowerPoint Presentation</vt:lpstr>
      <vt:lpstr>PowerPoint Presentation</vt:lpstr>
      <vt:lpstr>Philippians 3:17</vt:lpstr>
      <vt:lpstr>Imitating: </vt:lpstr>
      <vt:lpstr>Philippians 3:18</vt:lpstr>
      <vt:lpstr>Caesar and Brutus Et tu, Brute, then fall, Caesar </vt:lpstr>
      <vt:lpstr>Philippians 3:19</vt:lpstr>
      <vt:lpstr>Philippians 3:20</vt:lpstr>
      <vt:lpstr>PowerPoint Presentation</vt:lpstr>
      <vt:lpstr>Philippians 3:21</vt:lpstr>
      <vt:lpstr>PowerPoint Presentation</vt:lpstr>
      <vt:lpstr>PowerPoint Presentation</vt:lpstr>
      <vt:lpstr>PowerPoint Presentation</vt:lpstr>
      <vt:lpstr>Philippians 2:17</vt:lpstr>
      <vt:lpstr>Philippians 3:8-11</vt:lpstr>
      <vt:lpstr>Philippians 4:1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3:17-4:1</dc:title>
  <dc:creator>Master Morales</dc:creator>
  <cp:lastModifiedBy>User</cp:lastModifiedBy>
  <cp:revision>8</cp:revision>
  <dcterms:created xsi:type="dcterms:W3CDTF">2019-06-02T02:36:50Z</dcterms:created>
  <dcterms:modified xsi:type="dcterms:W3CDTF">2019-06-20T19:44:44Z</dcterms:modified>
</cp:coreProperties>
</file>