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57" r:id="rId2"/>
    <p:sldId id="258" r:id="rId3"/>
    <p:sldId id="278" r:id="rId4"/>
    <p:sldId id="260" r:id="rId5"/>
    <p:sldId id="282" r:id="rId6"/>
    <p:sldId id="281" r:id="rId7"/>
    <p:sldId id="279" r:id="rId8"/>
    <p:sldId id="276" r:id="rId9"/>
    <p:sldId id="275" r:id="rId10"/>
    <p:sldId id="259" r:id="rId11"/>
    <p:sldId id="261" r:id="rId12"/>
    <p:sldId id="262" r:id="rId13"/>
    <p:sldId id="266" r:id="rId14"/>
    <p:sldId id="263" r:id="rId15"/>
    <p:sldId id="265" r:id="rId16"/>
    <p:sldId id="264" r:id="rId17"/>
    <p:sldId id="284" r:id="rId18"/>
    <p:sldId id="286" r:id="rId19"/>
    <p:sldId id="285" r:id="rId20"/>
    <p:sldId id="267" r:id="rId21"/>
    <p:sldId id="283" r:id="rId22"/>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73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C138E0DB-1EFC-427E-8E9D-79196A53466F}"/>
              </a:ext>
            </a:extLst>
          </p:cNvPr>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18B169DF-C8EA-4F01-8E78-B6D9E9E02DAA}"/>
              </a:ext>
            </a:extLst>
          </p:cNvPr>
          <p:cNvSpPr>
            <a:spLocks noGrp="1"/>
          </p:cNvSpPr>
          <p:nvPr>
            <p:ph type="dt" sz="quarter" idx="1"/>
          </p:nvPr>
        </p:nvSpPr>
        <p:spPr>
          <a:xfrm>
            <a:off x="3884613" y="0"/>
            <a:ext cx="2971800" cy="467311"/>
          </a:xfrm>
          <a:prstGeom prst="rect">
            <a:avLst/>
          </a:prstGeom>
        </p:spPr>
        <p:txBody>
          <a:bodyPr vert="horz" lIns="91440" tIns="45720" rIns="91440" bIns="45720" rtlCol="0"/>
          <a:lstStyle>
            <a:lvl1pPr algn="r">
              <a:defRPr sz="1200"/>
            </a:lvl1pPr>
          </a:lstStyle>
          <a:p>
            <a:fld id="{227BEFCD-A554-405A-A35F-AE7CEA33DE56}" type="datetimeFigureOut">
              <a:rPr lang="en-US" smtClean="0"/>
              <a:t>2/27/2018</a:t>
            </a:fld>
            <a:endParaRPr lang="en-US"/>
          </a:p>
        </p:txBody>
      </p:sp>
      <p:sp>
        <p:nvSpPr>
          <p:cNvPr id="4" name="Footer Placeholder 3">
            <a:extLst>
              <a:ext uri="{FF2B5EF4-FFF2-40B4-BE49-F238E27FC236}">
                <a16:creationId xmlns:a16="http://schemas.microsoft.com/office/drawing/2014/main" xmlns="" id="{C1E5AB8B-C95D-4456-BD77-06A491B5E82D}"/>
              </a:ext>
            </a:extLst>
          </p:cNvPr>
          <p:cNvSpPr>
            <a:spLocks noGrp="1"/>
          </p:cNvSpPr>
          <p:nvPr>
            <p:ph type="ftr" sz="quarter" idx="2"/>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0C7ACC31-292B-4551-A3F6-3608AB317C59}"/>
              </a:ext>
            </a:extLst>
          </p:cNvPr>
          <p:cNvSpPr>
            <a:spLocks noGrp="1"/>
          </p:cNvSpPr>
          <p:nvPr>
            <p:ph type="sldNum" sz="quarter" idx="3"/>
          </p:nvPr>
        </p:nvSpPr>
        <p:spPr>
          <a:xfrm>
            <a:off x="3884613" y="8846554"/>
            <a:ext cx="2971800" cy="467310"/>
          </a:xfrm>
          <a:prstGeom prst="rect">
            <a:avLst/>
          </a:prstGeom>
        </p:spPr>
        <p:txBody>
          <a:bodyPr vert="horz" lIns="91440" tIns="45720" rIns="91440" bIns="45720" rtlCol="0" anchor="b"/>
          <a:lstStyle>
            <a:lvl1pPr algn="r">
              <a:defRPr sz="1200"/>
            </a:lvl1pPr>
          </a:lstStyle>
          <a:p>
            <a:fld id="{FCE3540B-5F2F-4CE9-8D41-0D424D8A84C9}" type="slidenum">
              <a:rPr lang="en-US" smtClean="0"/>
              <a:t>‹#›</a:t>
            </a:fld>
            <a:endParaRPr lang="en-US"/>
          </a:p>
        </p:txBody>
      </p:sp>
    </p:spTree>
    <p:extLst>
      <p:ext uri="{BB962C8B-B14F-4D97-AF65-F5344CB8AC3E}">
        <p14:creationId xmlns:p14="http://schemas.microsoft.com/office/powerpoint/2010/main" val="9891126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304D76-159F-40F4-AD28-CD1E80921E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94CFF652-C805-4C5A-91F7-6E220238EE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793FA8CA-D324-42AD-B0B5-17C363F5B308}"/>
              </a:ext>
            </a:extLst>
          </p:cNvPr>
          <p:cNvSpPr>
            <a:spLocks noGrp="1"/>
          </p:cNvSpPr>
          <p:nvPr>
            <p:ph type="dt" sz="half" idx="10"/>
          </p:nvPr>
        </p:nvSpPr>
        <p:spPr/>
        <p:txBody>
          <a:bodyPr/>
          <a:lstStyle/>
          <a:p>
            <a:fld id="{673B31EC-AF13-4765-808A-7943B9745FFE}" type="datetimeFigureOut">
              <a:rPr lang="en-US" smtClean="0"/>
              <a:t>2/27/2018</a:t>
            </a:fld>
            <a:endParaRPr lang="en-US"/>
          </a:p>
        </p:txBody>
      </p:sp>
      <p:sp>
        <p:nvSpPr>
          <p:cNvPr id="5" name="Footer Placeholder 4">
            <a:extLst>
              <a:ext uri="{FF2B5EF4-FFF2-40B4-BE49-F238E27FC236}">
                <a16:creationId xmlns:a16="http://schemas.microsoft.com/office/drawing/2014/main" xmlns="" id="{F427EAFF-36AB-41E2-8D1E-815176A4B7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E2BCC4F-A5A6-4067-9506-EE1ED1F72FDA}"/>
              </a:ext>
            </a:extLst>
          </p:cNvPr>
          <p:cNvSpPr>
            <a:spLocks noGrp="1"/>
          </p:cNvSpPr>
          <p:nvPr>
            <p:ph type="sldNum" sz="quarter" idx="12"/>
          </p:nvPr>
        </p:nvSpPr>
        <p:spPr/>
        <p:txBody>
          <a:bodyPr/>
          <a:lstStyle/>
          <a:p>
            <a:fld id="{E572AF42-F1CF-4334-A959-DA6229984E9E}" type="slidenum">
              <a:rPr lang="en-US" smtClean="0"/>
              <a:t>‹#›</a:t>
            </a:fld>
            <a:endParaRPr lang="en-US"/>
          </a:p>
        </p:txBody>
      </p:sp>
    </p:spTree>
    <p:extLst>
      <p:ext uri="{BB962C8B-B14F-4D97-AF65-F5344CB8AC3E}">
        <p14:creationId xmlns:p14="http://schemas.microsoft.com/office/powerpoint/2010/main" val="383816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8B3C6B-06B5-4251-B3BF-BDC9563473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1740624-B333-404D-9D6C-06442425692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DEFFABE-BC04-4A12-B83F-2D9D56A051AD}"/>
              </a:ext>
            </a:extLst>
          </p:cNvPr>
          <p:cNvSpPr>
            <a:spLocks noGrp="1"/>
          </p:cNvSpPr>
          <p:nvPr>
            <p:ph type="dt" sz="half" idx="10"/>
          </p:nvPr>
        </p:nvSpPr>
        <p:spPr/>
        <p:txBody>
          <a:bodyPr/>
          <a:lstStyle/>
          <a:p>
            <a:fld id="{673B31EC-AF13-4765-808A-7943B9745FFE}" type="datetimeFigureOut">
              <a:rPr lang="en-US" smtClean="0"/>
              <a:t>2/27/2018</a:t>
            </a:fld>
            <a:endParaRPr lang="en-US"/>
          </a:p>
        </p:txBody>
      </p:sp>
      <p:sp>
        <p:nvSpPr>
          <p:cNvPr id="5" name="Footer Placeholder 4">
            <a:extLst>
              <a:ext uri="{FF2B5EF4-FFF2-40B4-BE49-F238E27FC236}">
                <a16:creationId xmlns:a16="http://schemas.microsoft.com/office/drawing/2014/main" xmlns="" id="{3C8F5523-94C2-46F1-A888-3CE94BAA9E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D8DF679-404B-48DA-822B-61EB8BF111D3}"/>
              </a:ext>
            </a:extLst>
          </p:cNvPr>
          <p:cNvSpPr>
            <a:spLocks noGrp="1"/>
          </p:cNvSpPr>
          <p:nvPr>
            <p:ph type="sldNum" sz="quarter" idx="12"/>
          </p:nvPr>
        </p:nvSpPr>
        <p:spPr/>
        <p:txBody>
          <a:bodyPr/>
          <a:lstStyle/>
          <a:p>
            <a:fld id="{E572AF42-F1CF-4334-A959-DA6229984E9E}" type="slidenum">
              <a:rPr lang="en-US" smtClean="0"/>
              <a:t>‹#›</a:t>
            </a:fld>
            <a:endParaRPr lang="en-US"/>
          </a:p>
        </p:txBody>
      </p:sp>
    </p:spTree>
    <p:extLst>
      <p:ext uri="{BB962C8B-B14F-4D97-AF65-F5344CB8AC3E}">
        <p14:creationId xmlns:p14="http://schemas.microsoft.com/office/powerpoint/2010/main" val="2228716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F10B13E-4F96-420B-A698-A8350A4FAF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5DED684-4051-4592-A72D-BD447923904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7AEF65B-93A2-4FBE-B857-5E581579734A}"/>
              </a:ext>
            </a:extLst>
          </p:cNvPr>
          <p:cNvSpPr>
            <a:spLocks noGrp="1"/>
          </p:cNvSpPr>
          <p:nvPr>
            <p:ph type="dt" sz="half" idx="10"/>
          </p:nvPr>
        </p:nvSpPr>
        <p:spPr/>
        <p:txBody>
          <a:bodyPr/>
          <a:lstStyle/>
          <a:p>
            <a:fld id="{673B31EC-AF13-4765-808A-7943B9745FFE}" type="datetimeFigureOut">
              <a:rPr lang="en-US" smtClean="0"/>
              <a:t>2/27/2018</a:t>
            </a:fld>
            <a:endParaRPr lang="en-US"/>
          </a:p>
        </p:txBody>
      </p:sp>
      <p:sp>
        <p:nvSpPr>
          <p:cNvPr id="5" name="Footer Placeholder 4">
            <a:extLst>
              <a:ext uri="{FF2B5EF4-FFF2-40B4-BE49-F238E27FC236}">
                <a16:creationId xmlns:a16="http://schemas.microsoft.com/office/drawing/2014/main" xmlns="" id="{ED601CCE-087B-43C8-8367-A4258A1D43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CEAB1BC-286C-4AA0-87F4-C6C908B5C397}"/>
              </a:ext>
            </a:extLst>
          </p:cNvPr>
          <p:cNvSpPr>
            <a:spLocks noGrp="1"/>
          </p:cNvSpPr>
          <p:nvPr>
            <p:ph type="sldNum" sz="quarter" idx="12"/>
          </p:nvPr>
        </p:nvSpPr>
        <p:spPr/>
        <p:txBody>
          <a:bodyPr/>
          <a:lstStyle/>
          <a:p>
            <a:fld id="{E572AF42-F1CF-4334-A959-DA6229984E9E}" type="slidenum">
              <a:rPr lang="en-US" smtClean="0"/>
              <a:t>‹#›</a:t>
            </a:fld>
            <a:endParaRPr lang="en-US"/>
          </a:p>
        </p:txBody>
      </p:sp>
    </p:spTree>
    <p:extLst>
      <p:ext uri="{BB962C8B-B14F-4D97-AF65-F5344CB8AC3E}">
        <p14:creationId xmlns:p14="http://schemas.microsoft.com/office/powerpoint/2010/main" val="3849858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2AF998-C68E-4E63-A483-388601CB07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52C4209-4F7A-4F19-B506-6B8ABBE900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A1C21B8-35FB-456E-B71D-8D94275478DA}"/>
              </a:ext>
            </a:extLst>
          </p:cNvPr>
          <p:cNvSpPr>
            <a:spLocks noGrp="1"/>
          </p:cNvSpPr>
          <p:nvPr>
            <p:ph type="dt" sz="half" idx="10"/>
          </p:nvPr>
        </p:nvSpPr>
        <p:spPr/>
        <p:txBody>
          <a:bodyPr/>
          <a:lstStyle/>
          <a:p>
            <a:fld id="{673B31EC-AF13-4765-808A-7943B9745FFE}" type="datetimeFigureOut">
              <a:rPr lang="en-US" smtClean="0"/>
              <a:t>2/27/2018</a:t>
            </a:fld>
            <a:endParaRPr lang="en-US"/>
          </a:p>
        </p:txBody>
      </p:sp>
      <p:sp>
        <p:nvSpPr>
          <p:cNvPr id="5" name="Footer Placeholder 4">
            <a:extLst>
              <a:ext uri="{FF2B5EF4-FFF2-40B4-BE49-F238E27FC236}">
                <a16:creationId xmlns:a16="http://schemas.microsoft.com/office/drawing/2014/main" xmlns="" id="{D69FCF68-1098-4383-BDF0-654EAAACC4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E28B653-39A0-4BEC-ABE4-03C6967E2E6B}"/>
              </a:ext>
            </a:extLst>
          </p:cNvPr>
          <p:cNvSpPr>
            <a:spLocks noGrp="1"/>
          </p:cNvSpPr>
          <p:nvPr>
            <p:ph type="sldNum" sz="quarter" idx="12"/>
          </p:nvPr>
        </p:nvSpPr>
        <p:spPr/>
        <p:txBody>
          <a:bodyPr/>
          <a:lstStyle/>
          <a:p>
            <a:fld id="{E572AF42-F1CF-4334-A959-DA6229984E9E}" type="slidenum">
              <a:rPr lang="en-US" smtClean="0"/>
              <a:t>‹#›</a:t>
            </a:fld>
            <a:endParaRPr lang="en-US"/>
          </a:p>
        </p:txBody>
      </p:sp>
    </p:spTree>
    <p:extLst>
      <p:ext uri="{BB962C8B-B14F-4D97-AF65-F5344CB8AC3E}">
        <p14:creationId xmlns:p14="http://schemas.microsoft.com/office/powerpoint/2010/main" val="1381186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BE4B49-A370-4AF1-8AB3-11C837451E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E4FA9A73-D031-44EF-B0F4-35FEFD6422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18A8C94D-D631-4A48-B6C4-7D9B7B858664}"/>
              </a:ext>
            </a:extLst>
          </p:cNvPr>
          <p:cNvSpPr>
            <a:spLocks noGrp="1"/>
          </p:cNvSpPr>
          <p:nvPr>
            <p:ph type="dt" sz="half" idx="10"/>
          </p:nvPr>
        </p:nvSpPr>
        <p:spPr/>
        <p:txBody>
          <a:bodyPr/>
          <a:lstStyle/>
          <a:p>
            <a:fld id="{673B31EC-AF13-4765-808A-7943B9745FFE}" type="datetimeFigureOut">
              <a:rPr lang="en-US" smtClean="0"/>
              <a:t>2/27/2018</a:t>
            </a:fld>
            <a:endParaRPr lang="en-US"/>
          </a:p>
        </p:txBody>
      </p:sp>
      <p:sp>
        <p:nvSpPr>
          <p:cNvPr id="5" name="Footer Placeholder 4">
            <a:extLst>
              <a:ext uri="{FF2B5EF4-FFF2-40B4-BE49-F238E27FC236}">
                <a16:creationId xmlns:a16="http://schemas.microsoft.com/office/drawing/2014/main" xmlns="" id="{30399C0F-079A-478A-9FDA-B84155B69F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4AD7ACA-A8C7-48BB-BE89-76669450B135}"/>
              </a:ext>
            </a:extLst>
          </p:cNvPr>
          <p:cNvSpPr>
            <a:spLocks noGrp="1"/>
          </p:cNvSpPr>
          <p:nvPr>
            <p:ph type="sldNum" sz="quarter" idx="12"/>
          </p:nvPr>
        </p:nvSpPr>
        <p:spPr/>
        <p:txBody>
          <a:bodyPr/>
          <a:lstStyle/>
          <a:p>
            <a:fld id="{E572AF42-F1CF-4334-A959-DA6229984E9E}" type="slidenum">
              <a:rPr lang="en-US" smtClean="0"/>
              <a:t>‹#›</a:t>
            </a:fld>
            <a:endParaRPr lang="en-US"/>
          </a:p>
        </p:txBody>
      </p:sp>
    </p:spTree>
    <p:extLst>
      <p:ext uri="{BB962C8B-B14F-4D97-AF65-F5344CB8AC3E}">
        <p14:creationId xmlns:p14="http://schemas.microsoft.com/office/powerpoint/2010/main" val="2545911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E825BE-CAC5-4868-AFEE-0B29F96CD0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CD4CAD2-C07A-4806-9B6D-7F94D00F293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F111B3E-97FD-4929-AC8E-2DD700CD63B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B5409AC5-38B4-44A6-B04D-46C828F82267}"/>
              </a:ext>
            </a:extLst>
          </p:cNvPr>
          <p:cNvSpPr>
            <a:spLocks noGrp="1"/>
          </p:cNvSpPr>
          <p:nvPr>
            <p:ph type="dt" sz="half" idx="10"/>
          </p:nvPr>
        </p:nvSpPr>
        <p:spPr/>
        <p:txBody>
          <a:bodyPr/>
          <a:lstStyle/>
          <a:p>
            <a:fld id="{673B31EC-AF13-4765-808A-7943B9745FFE}" type="datetimeFigureOut">
              <a:rPr lang="en-US" smtClean="0"/>
              <a:t>2/27/2018</a:t>
            </a:fld>
            <a:endParaRPr lang="en-US"/>
          </a:p>
        </p:txBody>
      </p:sp>
      <p:sp>
        <p:nvSpPr>
          <p:cNvPr id="6" name="Footer Placeholder 5">
            <a:extLst>
              <a:ext uri="{FF2B5EF4-FFF2-40B4-BE49-F238E27FC236}">
                <a16:creationId xmlns:a16="http://schemas.microsoft.com/office/drawing/2014/main" xmlns="" id="{19094060-DACB-416C-9614-2675EC3549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F818FD3-547C-4857-915F-506341239942}"/>
              </a:ext>
            </a:extLst>
          </p:cNvPr>
          <p:cNvSpPr>
            <a:spLocks noGrp="1"/>
          </p:cNvSpPr>
          <p:nvPr>
            <p:ph type="sldNum" sz="quarter" idx="12"/>
          </p:nvPr>
        </p:nvSpPr>
        <p:spPr/>
        <p:txBody>
          <a:bodyPr/>
          <a:lstStyle/>
          <a:p>
            <a:fld id="{E572AF42-F1CF-4334-A959-DA6229984E9E}" type="slidenum">
              <a:rPr lang="en-US" smtClean="0"/>
              <a:t>‹#›</a:t>
            </a:fld>
            <a:endParaRPr lang="en-US"/>
          </a:p>
        </p:txBody>
      </p:sp>
    </p:spTree>
    <p:extLst>
      <p:ext uri="{BB962C8B-B14F-4D97-AF65-F5344CB8AC3E}">
        <p14:creationId xmlns:p14="http://schemas.microsoft.com/office/powerpoint/2010/main" val="3526755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D4028B-B3D4-4ED8-A6C3-92A64164C1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A80D92DE-6399-4C6A-B2C6-7D31984B0D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8F8E942D-5DEA-46D1-9047-C4C1DAEB4B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31DD825A-B98A-4810-9057-640EF4D4E0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BD51EDC7-DB44-475B-BE64-ABDCCE3BA19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A21BB98A-CDDC-420C-BB79-FB20D571378F}"/>
              </a:ext>
            </a:extLst>
          </p:cNvPr>
          <p:cNvSpPr>
            <a:spLocks noGrp="1"/>
          </p:cNvSpPr>
          <p:nvPr>
            <p:ph type="dt" sz="half" idx="10"/>
          </p:nvPr>
        </p:nvSpPr>
        <p:spPr/>
        <p:txBody>
          <a:bodyPr/>
          <a:lstStyle/>
          <a:p>
            <a:fld id="{673B31EC-AF13-4765-808A-7943B9745FFE}" type="datetimeFigureOut">
              <a:rPr lang="en-US" smtClean="0"/>
              <a:t>2/27/2018</a:t>
            </a:fld>
            <a:endParaRPr lang="en-US"/>
          </a:p>
        </p:txBody>
      </p:sp>
      <p:sp>
        <p:nvSpPr>
          <p:cNvPr id="8" name="Footer Placeholder 7">
            <a:extLst>
              <a:ext uri="{FF2B5EF4-FFF2-40B4-BE49-F238E27FC236}">
                <a16:creationId xmlns:a16="http://schemas.microsoft.com/office/drawing/2014/main" xmlns="" id="{C55FD716-9FF7-4873-AC55-D7A2D1407C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27D87EE1-C68B-4FCA-A27B-B50B758DCBB1}"/>
              </a:ext>
            </a:extLst>
          </p:cNvPr>
          <p:cNvSpPr>
            <a:spLocks noGrp="1"/>
          </p:cNvSpPr>
          <p:nvPr>
            <p:ph type="sldNum" sz="quarter" idx="12"/>
          </p:nvPr>
        </p:nvSpPr>
        <p:spPr/>
        <p:txBody>
          <a:bodyPr/>
          <a:lstStyle/>
          <a:p>
            <a:fld id="{E572AF42-F1CF-4334-A959-DA6229984E9E}" type="slidenum">
              <a:rPr lang="en-US" smtClean="0"/>
              <a:t>‹#›</a:t>
            </a:fld>
            <a:endParaRPr lang="en-US"/>
          </a:p>
        </p:txBody>
      </p:sp>
    </p:spTree>
    <p:extLst>
      <p:ext uri="{BB962C8B-B14F-4D97-AF65-F5344CB8AC3E}">
        <p14:creationId xmlns:p14="http://schemas.microsoft.com/office/powerpoint/2010/main" val="3249398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1F5569-5988-4203-BA00-9DA6D0A4E2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AD8FF5C-D5AD-4D31-A6AD-8614F55AF56F}"/>
              </a:ext>
            </a:extLst>
          </p:cNvPr>
          <p:cNvSpPr>
            <a:spLocks noGrp="1"/>
          </p:cNvSpPr>
          <p:nvPr>
            <p:ph type="dt" sz="half" idx="10"/>
          </p:nvPr>
        </p:nvSpPr>
        <p:spPr/>
        <p:txBody>
          <a:bodyPr/>
          <a:lstStyle/>
          <a:p>
            <a:fld id="{673B31EC-AF13-4765-808A-7943B9745FFE}" type="datetimeFigureOut">
              <a:rPr lang="en-US" smtClean="0"/>
              <a:t>2/27/2018</a:t>
            </a:fld>
            <a:endParaRPr lang="en-US"/>
          </a:p>
        </p:txBody>
      </p:sp>
      <p:sp>
        <p:nvSpPr>
          <p:cNvPr id="4" name="Footer Placeholder 3">
            <a:extLst>
              <a:ext uri="{FF2B5EF4-FFF2-40B4-BE49-F238E27FC236}">
                <a16:creationId xmlns:a16="http://schemas.microsoft.com/office/drawing/2014/main" xmlns="" id="{01903799-0F22-4528-A33E-10251F0175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40E006B9-2D93-4243-BDC8-4CC67253B800}"/>
              </a:ext>
            </a:extLst>
          </p:cNvPr>
          <p:cNvSpPr>
            <a:spLocks noGrp="1"/>
          </p:cNvSpPr>
          <p:nvPr>
            <p:ph type="sldNum" sz="quarter" idx="12"/>
          </p:nvPr>
        </p:nvSpPr>
        <p:spPr/>
        <p:txBody>
          <a:bodyPr/>
          <a:lstStyle/>
          <a:p>
            <a:fld id="{E572AF42-F1CF-4334-A959-DA6229984E9E}" type="slidenum">
              <a:rPr lang="en-US" smtClean="0"/>
              <a:t>‹#›</a:t>
            </a:fld>
            <a:endParaRPr lang="en-US"/>
          </a:p>
        </p:txBody>
      </p:sp>
    </p:spTree>
    <p:extLst>
      <p:ext uri="{BB962C8B-B14F-4D97-AF65-F5344CB8AC3E}">
        <p14:creationId xmlns:p14="http://schemas.microsoft.com/office/powerpoint/2010/main" val="3197031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977DFEB-861A-460F-8C9C-580973A45B48}"/>
              </a:ext>
            </a:extLst>
          </p:cNvPr>
          <p:cNvSpPr>
            <a:spLocks noGrp="1"/>
          </p:cNvSpPr>
          <p:nvPr>
            <p:ph type="dt" sz="half" idx="10"/>
          </p:nvPr>
        </p:nvSpPr>
        <p:spPr/>
        <p:txBody>
          <a:bodyPr/>
          <a:lstStyle/>
          <a:p>
            <a:fld id="{673B31EC-AF13-4765-808A-7943B9745FFE}" type="datetimeFigureOut">
              <a:rPr lang="en-US" smtClean="0"/>
              <a:t>2/27/2018</a:t>
            </a:fld>
            <a:endParaRPr lang="en-US"/>
          </a:p>
        </p:txBody>
      </p:sp>
      <p:sp>
        <p:nvSpPr>
          <p:cNvPr id="3" name="Footer Placeholder 2">
            <a:extLst>
              <a:ext uri="{FF2B5EF4-FFF2-40B4-BE49-F238E27FC236}">
                <a16:creationId xmlns:a16="http://schemas.microsoft.com/office/drawing/2014/main" xmlns="" id="{BE86161D-B435-42A3-AD8E-5CEE9216C2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062E6CB1-D641-4CB8-8FF3-38A03E2D444D}"/>
              </a:ext>
            </a:extLst>
          </p:cNvPr>
          <p:cNvSpPr>
            <a:spLocks noGrp="1"/>
          </p:cNvSpPr>
          <p:nvPr>
            <p:ph type="sldNum" sz="quarter" idx="12"/>
          </p:nvPr>
        </p:nvSpPr>
        <p:spPr/>
        <p:txBody>
          <a:bodyPr/>
          <a:lstStyle/>
          <a:p>
            <a:fld id="{E572AF42-F1CF-4334-A959-DA6229984E9E}" type="slidenum">
              <a:rPr lang="en-US" smtClean="0"/>
              <a:t>‹#›</a:t>
            </a:fld>
            <a:endParaRPr lang="en-US"/>
          </a:p>
        </p:txBody>
      </p:sp>
    </p:spTree>
    <p:extLst>
      <p:ext uri="{BB962C8B-B14F-4D97-AF65-F5344CB8AC3E}">
        <p14:creationId xmlns:p14="http://schemas.microsoft.com/office/powerpoint/2010/main" val="4139286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845913-74A8-4513-A1CC-A0B253F1C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482B7F1C-0BD1-4B52-B94C-7046482E7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ED99ADB-2637-462B-978C-8FD9DD6E93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B5F3BC2-24E7-4351-B187-C343CC894436}"/>
              </a:ext>
            </a:extLst>
          </p:cNvPr>
          <p:cNvSpPr>
            <a:spLocks noGrp="1"/>
          </p:cNvSpPr>
          <p:nvPr>
            <p:ph type="dt" sz="half" idx="10"/>
          </p:nvPr>
        </p:nvSpPr>
        <p:spPr/>
        <p:txBody>
          <a:bodyPr/>
          <a:lstStyle/>
          <a:p>
            <a:fld id="{673B31EC-AF13-4765-808A-7943B9745FFE}" type="datetimeFigureOut">
              <a:rPr lang="en-US" smtClean="0"/>
              <a:t>2/27/2018</a:t>
            </a:fld>
            <a:endParaRPr lang="en-US"/>
          </a:p>
        </p:txBody>
      </p:sp>
      <p:sp>
        <p:nvSpPr>
          <p:cNvPr id="6" name="Footer Placeholder 5">
            <a:extLst>
              <a:ext uri="{FF2B5EF4-FFF2-40B4-BE49-F238E27FC236}">
                <a16:creationId xmlns:a16="http://schemas.microsoft.com/office/drawing/2014/main" xmlns="" id="{7FBFFA48-6EA3-4EC6-9AF0-138C9E3702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5534BBD-AD48-469F-BD99-F2DFC7AC3840}"/>
              </a:ext>
            </a:extLst>
          </p:cNvPr>
          <p:cNvSpPr>
            <a:spLocks noGrp="1"/>
          </p:cNvSpPr>
          <p:nvPr>
            <p:ph type="sldNum" sz="quarter" idx="12"/>
          </p:nvPr>
        </p:nvSpPr>
        <p:spPr/>
        <p:txBody>
          <a:bodyPr/>
          <a:lstStyle/>
          <a:p>
            <a:fld id="{E572AF42-F1CF-4334-A959-DA6229984E9E}" type="slidenum">
              <a:rPr lang="en-US" smtClean="0"/>
              <a:t>‹#›</a:t>
            </a:fld>
            <a:endParaRPr lang="en-US"/>
          </a:p>
        </p:txBody>
      </p:sp>
    </p:spTree>
    <p:extLst>
      <p:ext uri="{BB962C8B-B14F-4D97-AF65-F5344CB8AC3E}">
        <p14:creationId xmlns:p14="http://schemas.microsoft.com/office/powerpoint/2010/main" val="3263978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00CE2A-9226-4755-81ED-2D00B4185D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423337D6-E81A-4F33-A896-5D615302D0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26DD7C02-F757-4357-9890-BF2979F863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1821BD5-89D0-4F87-AFAD-2C19798F8063}"/>
              </a:ext>
            </a:extLst>
          </p:cNvPr>
          <p:cNvSpPr>
            <a:spLocks noGrp="1"/>
          </p:cNvSpPr>
          <p:nvPr>
            <p:ph type="dt" sz="half" idx="10"/>
          </p:nvPr>
        </p:nvSpPr>
        <p:spPr/>
        <p:txBody>
          <a:bodyPr/>
          <a:lstStyle/>
          <a:p>
            <a:fld id="{673B31EC-AF13-4765-808A-7943B9745FFE}" type="datetimeFigureOut">
              <a:rPr lang="en-US" smtClean="0"/>
              <a:t>2/27/2018</a:t>
            </a:fld>
            <a:endParaRPr lang="en-US"/>
          </a:p>
        </p:txBody>
      </p:sp>
      <p:sp>
        <p:nvSpPr>
          <p:cNvPr id="6" name="Footer Placeholder 5">
            <a:extLst>
              <a:ext uri="{FF2B5EF4-FFF2-40B4-BE49-F238E27FC236}">
                <a16:creationId xmlns:a16="http://schemas.microsoft.com/office/drawing/2014/main" xmlns="" id="{3B285C7E-DE42-40C3-B3B3-EF5A6303DE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EFE7140-F7BE-4588-9616-31008CDF4F70}"/>
              </a:ext>
            </a:extLst>
          </p:cNvPr>
          <p:cNvSpPr>
            <a:spLocks noGrp="1"/>
          </p:cNvSpPr>
          <p:nvPr>
            <p:ph type="sldNum" sz="quarter" idx="12"/>
          </p:nvPr>
        </p:nvSpPr>
        <p:spPr/>
        <p:txBody>
          <a:bodyPr/>
          <a:lstStyle/>
          <a:p>
            <a:fld id="{E572AF42-F1CF-4334-A959-DA6229984E9E}" type="slidenum">
              <a:rPr lang="en-US" smtClean="0"/>
              <a:t>‹#›</a:t>
            </a:fld>
            <a:endParaRPr lang="en-US"/>
          </a:p>
        </p:txBody>
      </p:sp>
    </p:spTree>
    <p:extLst>
      <p:ext uri="{BB962C8B-B14F-4D97-AF65-F5344CB8AC3E}">
        <p14:creationId xmlns:p14="http://schemas.microsoft.com/office/powerpoint/2010/main" val="593328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90A8E0E-35B9-4194-AC45-5CB56A30C8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972A8B8-EA06-4C1A-A0C5-C2700C7C75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D53AEE8-207D-4437-8036-7382DA34AC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3B31EC-AF13-4765-808A-7943B9745FFE}" type="datetimeFigureOut">
              <a:rPr lang="en-US" smtClean="0"/>
              <a:t>2/27/2018</a:t>
            </a:fld>
            <a:endParaRPr lang="en-US"/>
          </a:p>
        </p:txBody>
      </p:sp>
      <p:sp>
        <p:nvSpPr>
          <p:cNvPr id="5" name="Footer Placeholder 4">
            <a:extLst>
              <a:ext uri="{FF2B5EF4-FFF2-40B4-BE49-F238E27FC236}">
                <a16:creationId xmlns:a16="http://schemas.microsoft.com/office/drawing/2014/main" xmlns="" id="{7548B26D-F844-4146-B1EB-E0F173B97C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E13474B-B28A-432E-A482-7325588070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2AF42-F1CF-4334-A959-DA6229984E9E}" type="slidenum">
              <a:rPr lang="en-US" smtClean="0"/>
              <a:t>‹#›</a:t>
            </a:fld>
            <a:endParaRPr lang="en-US"/>
          </a:p>
        </p:txBody>
      </p:sp>
    </p:spTree>
    <p:extLst>
      <p:ext uri="{BB962C8B-B14F-4D97-AF65-F5344CB8AC3E}">
        <p14:creationId xmlns:p14="http://schemas.microsoft.com/office/powerpoint/2010/main" val="3036383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4056E8-E920-4B22-8D3C-AFFFE0BE1A37}"/>
              </a:ext>
            </a:extLst>
          </p:cNvPr>
          <p:cNvSpPr>
            <a:spLocks noGrp="1"/>
          </p:cNvSpPr>
          <p:nvPr>
            <p:ph type="title"/>
          </p:nvPr>
        </p:nvSpPr>
        <p:spPr/>
        <p:txBody>
          <a:bodyPr/>
          <a:lstStyle/>
          <a:p>
            <a:pPr algn="ctr"/>
            <a:r>
              <a:rPr lang="en-US" b="1" i="1" dirty="0">
                <a:solidFill>
                  <a:schemeClr val="bg1"/>
                </a:solidFill>
              </a:rPr>
              <a:t>The “Church Calendar”</a:t>
            </a:r>
            <a:r>
              <a:rPr lang="en-US" dirty="0">
                <a:solidFill>
                  <a:schemeClr val="bg1"/>
                </a:solidFill>
              </a:rPr>
              <a:t/>
            </a:r>
            <a:br>
              <a:rPr lang="en-US" dirty="0">
                <a:solidFill>
                  <a:schemeClr val="bg1"/>
                </a:solidFill>
              </a:rPr>
            </a:br>
            <a:endParaRPr lang="en-US" dirty="0">
              <a:solidFill>
                <a:schemeClr val="bg1"/>
              </a:solidFill>
            </a:endParaRPr>
          </a:p>
        </p:txBody>
      </p:sp>
      <p:pic>
        <p:nvPicPr>
          <p:cNvPr id="4" name="Content Placeholder 3" descr="Image result for church calendar pie chart">
            <a:extLst>
              <a:ext uri="{FF2B5EF4-FFF2-40B4-BE49-F238E27FC236}">
                <a16:creationId xmlns:a16="http://schemas.microsoft.com/office/drawing/2014/main" xmlns="" id="{E405AD66-BCB0-4CCA-A8A1-97A79340E8F3}"/>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49228" y="1238250"/>
            <a:ext cx="5493544" cy="5229225"/>
          </a:xfrm>
          <a:prstGeom prst="rect">
            <a:avLst/>
          </a:prstGeom>
          <a:noFill/>
          <a:ln>
            <a:noFill/>
          </a:ln>
        </p:spPr>
      </p:pic>
    </p:spTree>
    <p:extLst>
      <p:ext uri="{BB962C8B-B14F-4D97-AF65-F5344CB8AC3E}">
        <p14:creationId xmlns:p14="http://schemas.microsoft.com/office/powerpoint/2010/main" val="4082626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F04846-5E04-4413-8428-580E0E48FF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B6A1EB91-8FA8-44E6-A726-6249602F2F19}"/>
              </a:ext>
            </a:extLst>
          </p:cNvPr>
          <p:cNvSpPr>
            <a:spLocks noGrp="1"/>
          </p:cNvSpPr>
          <p:nvPr>
            <p:ph idx="1"/>
          </p:nvPr>
        </p:nvSpPr>
        <p:spPr>
          <a:xfrm>
            <a:off x="704849" y="788132"/>
            <a:ext cx="10993315" cy="4351338"/>
          </a:xfrm>
        </p:spPr>
        <p:txBody>
          <a:bodyPr/>
          <a:lstStyle/>
          <a:p>
            <a:pPr marL="0" indent="0" algn="ctr">
              <a:lnSpc>
                <a:spcPct val="300000"/>
              </a:lnSpc>
              <a:spcBef>
                <a:spcPts val="1200"/>
              </a:spcBef>
              <a:buNone/>
            </a:pPr>
            <a:r>
              <a:rPr lang="en-US" sz="4000" dirty="0">
                <a:solidFill>
                  <a:schemeClr val="bg1"/>
                </a:solidFill>
              </a:rPr>
              <a:t>Christianity is a religion for those who are wretched. </a:t>
            </a:r>
          </a:p>
          <a:p>
            <a:pPr marL="0" indent="0" algn="ctr">
              <a:lnSpc>
                <a:spcPct val="100000"/>
              </a:lnSpc>
              <a:spcBef>
                <a:spcPts val="0"/>
              </a:spcBef>
              <a:buNone/>
            </a:pPr>
            <a:r>
              <a:rPr lang="en-US" sz="4000" dirty="0">
                <a:solidFill>
                  <a:schemeClr val="bg1"/>
                </a:solidFill>
              </a:rPr>
              <a:t>The believer finds a force in Christianity that is elevating, but </a:t>
            </a:r>
            <a:r>
              <a:rPr lang="en-US" sz="4000" u="sng" dirty="0">
                <a:solidFill>
                  <a:schemeClr val="bg1"/>
                </a:solidFill>
              </a:rPr>
              <a:t>elevation comes in the midst of suffering.</a:t>
            </a:r>
            <a:r>
              <a:rPr lang="en-US" sz="4000" i="1" dirty="0">
                <a:solidFill>
                  <a:schemeClr val="bg1"/>
                </a:solidFill>
              </a:rPr>
              <a:t> </a:t>
            </a:r>
            <a:endParaRPr lang="en-US" sz="4000"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4082183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42A821-89D7-4B9D-95D0-5694E419073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27E7CFFE-30A6-4CD5-B542-33845DC057D2}"/>
              </a:ext>
            </a:extLst>
          </p:cNvPr>
          <p:cNvSpPr>
            <a:spLocks noGrp="1"/>
          </p:cNvSpPr>
          <p:nvPr>
            <p:ph idx="1"/>
          </p:nvPr>
        </p:nvSpPr>
        <p:spPr/>
        <p:txBody>
          <a:bodyPr/>
          <a:lstStyle/>
          <a:p>
            <a:pPr marL="0" indent="0" algn="ctr">
              <a:buNone/>
            </a:pPr>
            <a:r>
              <a:rPr lang="en-US" sz="4000" dirty="0">
                <a:solidFill>
                  <a:schemeClr val="bg1"/>
                </a:solidFill>
              </a:rPr>
              <a:t>Sincere lament requires full acknowledgement of the sorrow…</a:t>
            </a:r>
          </a:p>
          <a:p>
            <a:pPr marL="0" indent="0" algn="ctr">
              <a:buNone/>
            </a:pPr>
            <a:r>
              <a:rPr lang="en-US" sz="4000" dirty="0">
                <a:solidFill>
                  <a:schemeClr val="bg1"/>
                </a:solidFill>
              </a:rPr>
              <a:t>in order to move the despair and grief towards </a:t>
            </a:r>
            <a:r>
              <a:rPr lang="en-US" sz="4400" dirty="0">
                <a:solidFill>
                  <a:schemeClr val="bg1"/>
                </a:solidFill>
                <a:latin typeface="Arial Black" panose="020B0A04020102020204" pitchFamily="34" charset="0"/>
              </a:rPr>
              <a:t>hope</a:t>
            </a:r>
            <a:r>
              <a:rPr lang="en-US" sz="4000" dirty="0">
                <a:solidFill>
                  <a:schemeClr val="bg1"/>
                </a:solidFill>
              </a:rPr>
              <a:t> and </a:t>
            </a:r>
            <a:r>
              <a:rPr lang="en-US" sz="4400" dirty="0">
                <a:solidFill>
                  <a:schemeClr val="bg1"/>
                </a:solidFill>
                <a:latin typeface="Arial Black" panose="020B0A04020102020204" pitchFamily="34" charset="0"/>
              </a:rPr>
              <a:t>trust</a:t>
            </a:r>
            <a:r>
              <a:rPr lang="en-US" sz="4000" dirty="0">
                <a:solidFill>
                  <a:schemeClr val="bg1"/>
                </a:solidFill>
              </a:rPr>
              <a:t> in God.</a:t>
            </a:r>
          </a:p>
          <a:p>
            <a:endParaRPr lang="en-US" dirty="0">
              <a:solidFill>
                <a:schemeClr val="bg1"/>
              </a:solidFill>
            </a:endParaRPr>
          </a:p>
        </p:txBody>
      </p:sp>
    </p:spTree>
    <p:extLst>
      <p:ext uri="{BB962C8B-B14F-4D97-AF65-F5344CB8AC3E}">
        <p14:creationId xmlns:p14="http://schemas.microsoft.com/office/powerpoint/2010/main" val="2599557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8CAF73-C2B0-47FA-9F48-0F3538604427}"/>
              </a:ext>
            </a:extLst>
          </p:cNvPr>
          <p:cNvSpPr>
            <a:spLocks noGrp="1"/>
          </p:cNvSpPr>
          <p:nvPr>
            <p:ph type="title"/>
          </p:nvPr>
        </p:nvSpPr>
        <p:spPr>
          <a:xfrm>
            <a:off x="838200" y="0"/>
            <a:ext cx="10515600" cy="1325563"/>
          </a:xfrm>
        </p:spPr>
        <p:txBody>
          <a:bodyPr/>
          <a:lstStyle/>
          <a:p>
            <a:pPr algn="ctr"/>
            <a:r>
              <a:rPr lang="en-US" dirty="0">
                <a:solidFill>
                  <a:schemeClr val="bg1"/>
                </a:solidFill>
              </a:rPr>
              <a:t>Summary</a:t>
            </a:r>
          </a:p>
        </p:txBody>
      </p:sp>
      <p:sp>
        <p:nvSpPr>
          <p:cNvPr id="3" name="Content Placeholder 2">
            <a:extLst>
              <a:ext uri="{FF2B5EF4-FFF2-40B4-BE49-F238E27FC236}">
                <a16:creationId xmlns:a16="http://schemas.microsoft.com/office/drawing/2014/main" xmlns="" id="{2D29C8E5-F0D2-4927-96DA-8299E2D9D4F5}"/>
              </a:ext>
            </a:extLst>
          </p:cNvPr>
          <p:cNvSpPr>
            <a:spLocks noGrp="1"/>
          </p:cNvSpPr>
          <p:nvPr>
            <p:ph idx="1"/>
          </p:nvPr>
        </p:nvSpPr>
        <p:spPr>
          <a:xfrm>
            <a:off x="577516" y="1203158"/>
            <a:ext cx="11245516" cy="5245768"/>
          </a:xfrm>
        </p:spPr>
        <p:txBody>
          <a:bodyPr>
            <a:normAutofit/>
          </a:bodyPr>
          <a:lstStyle/>
          <a:p>
            <a:pPr marL="0" indent="0">
              <a:buNone/>
            </a:pPr>
            <a:r>
              <a:rPr lang="en-US" sz="3600" dirty="0">
                <a:solidFill>
                  <a:schemeClr val="bg1"/>
                </a:solidFill>
              </a:rPr>
              <a:t>Purposes of Lament:</a:t>
            </a:r>
          </a:p>
          <a:p>
            <a:pPr marL="514350" indent="-514350">
              <a:buAutoNum type="arabicPeriod"/>
            </a:pPr>
            <a:r>
              <a:rPr lang="en-US" sz="3600" dirty="0">
                <a:solidFill>
                  <a:schemeClr val="bg1"/>
                </a:solidFill>
              </a:rPr>
              <a:t>Total transparency with God is essential for having a healthy relationship with Him.</a:t>
            </a:r>
          </a:p>
          <a:p>
            <a:pPr marL="514350" indent="-514350">
              <a:buAutoNum type="arabicPeriod"/>
            </a:pPr>
            <a:r>
              <a:rPr lang="en-US" sz="3600" dirty="0">
                <a:solidFill>
                  <a:schemeClr val="bg1"/>
                </a:solidFill>
              </a:rPr>
              <a:t>After recognizing how we and others fall short of God’s design we are aware of our need for Him. We then must choose to place our hope and trust in Him. </a:t>
            </a:r>
          </a:p>
        </p:txBody>
      </p:sp>
    </p:spTree>
    <p:extLst>
      <p:ext uri="{BB962C8B-B14F-4D97-AF65-F5344CB8AC3E}">
        <p14:creationId xmlns:p14="http://schemas.microsoft.com/office/powerpoint/2010/main" val="837555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8E39D3-1270-43EB-9D0D-8245EDD7AC41}"/>
              </a:ext>
            </a:extLst>
          </p:cNvPr>
          <p:cNvSpPr>
            <a:spLocks noGrp="1"/>
          </p:cNvSpPr>
          <p:nvPr>
            <p:ph type="title"/>
          </p:nvPr>
        </p:nvSpPr>
        <p:spPr>
          <a:xfrm>
            <a:off x="838200" y="564230"/>
            <a:ext cx="10515600" cy="1325563"/>
          </a:xfrm>
        </p:spPr>
        <p:txBody>
          <a:bodyPr>
            <a:normAutofit fontScale="90000"/>
          </a:bodyPr>
          <a:lstStyle/>
          <a:p>
            <a:r>
              <a:rPr lang="en-US" b="1" dirty="0">
                <a:solidFill>
                  <a:schemeClr val="bg1"/>
                </a:solidFill>
              </a:rPr>
              <a:t>The </a:t>
            </a:r>
            <a:r>
              <a:rPr lang="en-US" sz="8000" b="1" dirty="0">
                <a:solidFill>
                  <a:schemeClr val="bg1"/>
                </a:solidFill>
              </a:rPr>
              <a:t>2 </a:t>
            </a:r>
            <a:r>
              <a:rPr lang="en-US" b="1" dirty="0">
                <a:solidFill>
                  <a:schemeClr val="bg1"/>
                </a:solidFill>
              </a:rPr>
              <a:t>improper ways of dealing with lamentable things:</a:t>
            </a:r>
            <a:r>
              <a:rPr lang="en-US" dirty="0">
                <a:solidFill>
                  <a:schemeClr val="bg1"/>
                </a:solidFill>
              </a:rPr>
              <a:t/>
            </a:r>
            <a:br>
              <a:rPr lang="en-US" dirty="0">
                <a:solidFill>
                  <a:schemeClr val="bg1"/>
                </a:solidFill>
              </a:rPr>
            </a:br>
            <a:endParaRPr lang="en-US" dirty="0"/>
          </a:p>
        </p:txBody>
      </p:sp>
      <p:sp>
        <p:nvSpPr>
          <p:cNvPr id="3" name="Content Placeholder 2">
            <a:extLst>
              <a:ext uri="{FF2B5EF4-FFF2-40B4-BE49-F238E27FC236}">
                <a16:creationId xmlns:a16="http://schemas.microsoft.com/office/drawing/2014/main" xmlns="" id="{E250318E-ACF4-412C-BC08-10AF203411B2}"/>
              </a:ext>
            </a:extLst>
          </p:cNvPr>
          <p:cNvSpPr>
            <a:spLocks noGrp="1"/>
          </p:cNvSpPr>
          <p:nvPr>
            <p:ph idx="1"/>
          </p:nvPr>
        </p:nvSpPr>
        <p:spPr>
          <a:xfrm>
            <a:off x="838200" y="2499394"/>
            <a:ext cx="10515600" cy="3773069"/>
          </a:xfrm>
        </p:spPr>
        <p:txBody>
          <a:bodyPr/>
          <a:lstStyle/>
          <a:p>
            <a:pPr marL="0" lvl="0" indent="0">
              <a:buNone/>
            </a:pPr>
            <a:r>
              <a:rPr lang="en-US" sz="4400" dirty="0">
                <a:solidFill>
                  <a:schemeClr val="bg1"/>
                </a:solidFill>
              </a:rPr>
              <a:t>a. Not allowing ourselves to feel and express lamentable things to God and others.  </a:t>
            </a:r>
          </a:p>
          <a:p>
            <a:pPr marL="0" lvl="0" indent="0">
              <a:buNone/>
            </a:pPr>
            <a:endParaRPr lang="en-US" sz="2000" dirty="0">
              <a:solidFill>
                <a:schemeClr val="bg1"/>
              </a:solidFill>
            </a:endParaRPr>
          </a:p>
          <a:p>
            <a:pPr marL="0" lvl="0" indent="0">
              <a:buNone/>
            </a:pPr>
            <a:r>
              <a:rPr lang="en-US" sz="4400" dirty="0">
                <a:solidFill>
                  <a:schemeClr val="bg1"/>
                </a:solidFill>
              </a:rPr>
              <a:t>b. Wallowing in self-expression of grief with no intention of trusting God.   </a:t>
            </a:r>
          </a:p>
          <a:p>
            <a:endParaRPr lang="en-US" dirty="0">
              <a:solidFill>
                <a:schemeClr val="bg1"/>
              </a:solidFill>
            </a:endParaRPr>
          </a:p>
        </p:txBody>
      </p:sp>
    </p:spTree>
    <p:extLst>
      <p:ext uri="{BB962C8B-B14F-4D97-AF65-F5344CB8AC3E}">
        <p14:creationId xmlns:p14="http://schemas.microsoft.com/office/powerpoint/2010/main" val="604526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BBF6DC-B9EB-4887-BD7F-5E55286FCAD6}"/>
              </a:ext>
            </a:extLst>
          </p:cNvPr>
          <p:cNvSpPr>
            <a:spLocks noGrp="1"/>
          </p:cNvSpPr>
          <p:nvPr>
            <p:ph type="title"/>
          </p:nvPr>
        </p:nvSpPr>
        <p:spPr/>
        <p:txBody>
          <a:bodyPr/>
          <a:lstStyle/>
          <a:p>
            <a:pPr algn="ctr"/>
            <a:r>
              <a:rPr lang="en-US" dirty="0">
                <a:solidFill>
                  <a:schemeClr val="bg1"/>
                </a:solidFill>
              </a:rPr>
              <a:t>Psalm 109:1-5</a:t>
            </a:r>
            <a:br>
              <a:rPr lang="en-US" dirty="0">
                <a:solidFill>
                  <a:schemeClr val="bg1"/>
                </a:solidFill>
              </a:rPr>
            </a:br>
            <a:endParaRPr lang="en-US" dirty="0"/>
          </a:p>
        </p:txBody>
      </p:sp>
      <p:sp>
        <p:nvSpPr>
          <p:cNvPr id="3" name="Content Placeholder 2">
            <a:extLst>
              <a:ext uri="{FF2B5EF4-FFF2-40B4-BE49-F238E27FC236}">
                <a16:creationId xmlns:a16="http://schemas.microsoft.com/office/drawing/2014/main" xmlns="" id="{494916C0-7932-4055-8681-3B7F0EEDAD7A}"/>
              </a:ext>
            </a:extLst>
          </p:cNvPr>
          <p:cNvSpPr>
            <a:spLocks noGrp="1"/>
          </p:cNvSpPr>
          <p:nvPr>
            <p:ph idx="1"/>
          </p:nvPr>
        </p:nvSpPr>
        <p:spPr>
          <a:xfrm>
            <a:off x="838200" y="1239715"/>
            <a:ext cx="10515600" cy="5187462"/>
          </a:xfrm>
        </p:spPr>
        <p:txBody>
          <a:bodyPr>
            <a:normAutofit/>
          </a:bodyPr>
          <a:lstStyle/>
          <a:p>
            <a:pPr marL="0" indent="0" algn="ctr">
              <a:buNone/>
            </a:pPr>
            <a:r>
              <a:rPr lang="en-US" sz="4000" b="1" baseline="30000" dirty="0">
                <a:solidFill>
                  <a:schemeClr val="bg1"/>
                </a:solidFill>
                <a:latin typeface="+mj-lt"/>
              </a:rPr>
              <a:t>1</a:t>
            </a:r>
            <a:r>
              <a:rPr lang="en-US" sz="4000" dirty="0">
                <a:solidFill>
                  <a:schemeClr val="bg1"/>
                </a:solidFill>
                <a:latin typeface="+mj-lt"/>
              </a:rPr>
              <a:t>Be not silent, O God of my praise!</a:t>
            </a:r>
            <a:br>
              <a:rPr lang="en-US" sz="4000" dirty="0">
                <a:solidFill>
                  <a:schemeClr val="bg1"/>
                </a:solidFill>
                <a:latin typeface="+mj-lt"/>
              </a:rPr>
            </a:br>
            <a:r>
              <a:rPr lang="en-US" sz="4000" b="1" baseline="30000" dirty="0">
                <a:solidFill>
                  <a:schemeClr val="bg1"/>
                </a:solidFill>
                <a:latin typeface="+mj-lt"/>
              </a:rPr>
              <a:t>2 </a:t>
            </a:r>
            <a:r>
              <a:rPr lang="en-US" sz="4000" dirty="0">
                <a:solidFill>
                  <a:schemeClr val="bg1"/>
                </a:solidFill>
                <a:latin typeface="+mj-lt"/>
              </a:rPr>
              <a:t>For wicked and deceitful mouths are opened against me,</a:t>
            </a:r>
            <a:br>
              <a:rPr lang="en-US" sz="4000" dirty="0">
                <a:solidFill>
                  <a:schemeClr val="bg1"/>
                </a:solidFill>
                <a:latin typeface="+mj-lt"/>
              </a:rPr>
            </a:br>
            <a:r>
              <a:rPr lang="en-US" sz="4000" dirty="0">
                <a:solidFill>
                  <a:schemeClr val="bg1"/>
                </a:solidFill>
                <a:latin typeface="+mj-lt"/>
              </a:rPr>
              <a:t>    speaking against me with lying tongues.</a:t>
            </a:r>
            <a:br>
              <a:rPr lang="en-US" sz="4000" dirty="0">
                <a:solidFill>
                  <a:schemeClr val="bg1"/>
                </a:solidFill>
                <a:latin typeface="+mj-lt"/>
              </a:rPr>
            </a:br>
            <a:r>
              <a:rPr lang="en-US" sz="4000" b="1" baseline="30000" dirty="0">
                <a:solidFill>
                  <a:schemeClr val="bg1"/>
                </a:solidFill>
                <a:latin typeface="+mj-lt"/>
              </a:rPr>
              <a:t>3 </a:t>
            </a:r>
            <a:r>
              <a:rPr lang="en-US" sz="4000" dirty="0">
                <a:solidFill>
                  <a:schemeClr val="bg1"/>
                </a:solidFill>
                <a:latin typeface="+mj-lt"/>
              </a:rPr>
              <a:t>They encircle me with words of hate,</a:t>
            </a:r>
            <a:br>
              <a:rPr lang="en-US" sz="4000" dirty="0">
                <a:solidFill>
                  <a:schemeClr val="bg1"/>
                </a:solidFill>
                <a:latin typeface="+mj-lt"/>
              </a:rPr>
            </a:br>
            <a:r>
              <a:rPr lang="en-US" sz="4000" dirty="0">
                <a:solidFill>
                  <a:schemeClr val="bg1"/>
                </a:solidFill>
                <a:latin typeface="+mj-lt"/>
              </a:rPr>
              <a:t>    and attack me without cause.</a:t>
            </a:r>
            <a:br>
              <a:rPr lang="en-US" sz="4000" dirty="0">
                <a:solidFill>
                  <a:schemeClr val="bg1"/>
                </a:solidFill>
                <a:latin typeface="+mj-lt"/>
              </a:rPr>
            </a:br>
            <a:r>
              <a:rPr lang="en-US" sz="4000" b="1" baseline="30000" dirty="0">
                <a:solidFill>
                  <a:schemeClr val="bg1"/>
                </a:solidFill>
                <a:latin typeface="+mj-lt"/>
              </a:rPr>
              <a:t>4 </a:t>
            </a:r>
            <a:r>
              <a:rPr lang="en-US" sz="4000" dirty="0">
                <a:solidFill>
                  <a:schemeClr val="bg1"/>
                </a:solidFill>
                <a:latin typeface="+mj-lt"/>
              </a:rPr>
              <a:t>In return for my love they accuse me,</a:t>
            </a:r>
            <a:r>
              <a:rPr lang="en-US" sz="4000" dirty="0">
                <a:solidFill>
                  <a:schemeClr val="bg1"/>
                </a:solidFill>
              </a:rPr>
              <a:t/>
            </a:r>
            <a:br>
              <a:rPr lang="en-US" sz="4000" dirty="0">
                <a:solidFill>
                  <a:schemeClr val="bg1"/>
                </a:solidFill>
              </a:rPr>
            </a:br>
            <a:r>
              <a:rPr lang="en-US" sz="4000" dirty="0">
                <a:solidFill>
                  <a:schemeClr val="bg1"/>
                </a:solidFill>
              </a:rPr>
              <a:t> </a:t>
            </a:r>
            <a:r>
              <a:rPr lang="en-US" sz="4000" i="1" dirty="0">
                <a:solidFill>
                  <a:schemeClr val="bg1"/>
                </a:solidFill>
              </a:rPr>
              <a:t>   </a:t>
            </a:r>
            <a:r>
              <a:rPr lang="en-US" sz="4000" b="1" i="1" dirty="0">
                <a:solidFill>
                  <a:schemeClr val="bg1"/>
                </a:solidFill>
              </a:rPr>
              <a:t>but I give myself to prayer.</a:t>
            </a:r>
            <a:r>
              <a:rPr lang="en-US" sz="3600" dirty="0">
                <a:solidFill>
                  <a:schemeClr val="bg1"/>
                </a:solidFill>
              </a:rPr>
              <a:t/>
            </a:r>
            <a:br>
              <a:rPr lang="en-US" sz="3600" dirty="0">
                <a:solidFill>
                  <a:schemeClr val="bg1"/>
                </a:solidFill>
              </a:rPr>
            </a:br>
            <a:endParaRPr lang="en-US" sz="3600" dirty="0">
              <a:solidFill>
                <a:schemeClr val="bg1"/>
              </a:solidFill>
            </a:endParaRPr>
          </a:p>
        </p:txBody>
      </p:sp>
    </p:spTree>
    <p:extLst>
      <p:ext uri="{BB962C8B-B14F-4D97-AF65-F5344CB8AC3E}">
        <p14:creationId xmlns:p14="http://schemas.microsoft.com/office/powerpoint/2010/main" val="908778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D0A5E3-27CF-42C3-B08D-F1C4969A41E8}"/>
              </a:ext>
            </a:extLst>
          </p:cNvPr>
          <p:cNvSpPr>
            <a:spLocks noGrp="1"/>
          </p:cNvSpPr>
          <p:nvPr>
            <p:ph type="title"/>
          </p:nvPr>
        </p:nvSpPr>
        <p:spPr/>
        <p:txBody>
          <a:bodyPr/>
          <a:lstStyle/>
          <a:p>
            <a:pPr algn="ctr"/>
            <a:r>
              <a:rPr lang="en-US" dirty="0">
                <a:solidFill>
                  <a:schemeClr val="bg1"/>
                </a:solidFill>
              </a:rPr>
              <a:t>Psalm 5:1-3</a:t>
            </a:r>
            <a:br>
              <a:rPr lang="en-US" dirty="0">
                <a:solidFill>
                  <a:schemeClr val="bg1"/>
                </a:solidFill>
              </a:rPr>
            </a:br>
            <a:endParaRPr lang="en-US" dirty="0"/>
          </a:p>
        </p:txBody>
      </p:sp>
      <p:sp>
        <p:nvSpPr>
          <p:cNvPr id="3" name="Content Placeholder 2">
            <a:extLst>
              <a:ext uri="{FF2B5EF4-FFF2-40B4-BE49-F238E27FC236}">
                <a16:creationId xmlns:a16="http://schemas.microsoft.com/office/drawing/2014/main" xmlns="" id="{291EBF01-B4CB-476F-B494-58284FB64AEA}"/>
              </a:ext>
            </a:extLst>
          </p:cNvPr>
          <p:cNvSpPr>
            <a:spLocks noGrp="1"/>
          </p:cNvSpPr>
          <p:nvPr>
            <p:ph idx="1"/>
          </p:nvPr>
        </p:nvSpPr>
        <p:spPr>
          <a:xfrm>
            <a:off x="838200" y="1582615"/>
            <a:ext cx="10515600" cy="4594348"/>
          </a:xfrm>
        </p:spPr>
        <p:txBody>
          <a:bodyPr>
            <a:normAutofit/>
          </a:bodyPr>
          <a:lstStyle/>
          <a:p>
            <a:pPr marL="0" indent="0" algn="ctr">
              <a:buNone/>
            </a:pPr>
            <a:r>
              <a:rPr lang="en-US" sz="4400" dirty="0">
                <a:solidFill>
                  <a:schemeClr val="bg1"/>
                </a:solidFill>
                <a:latin typeface="+mj-lt"/>
              </a:rPr>
              <a:t>Give ear to my words, O </a:t>
            </a:r>
            <a:r>
              <a:rPr lang="en-US" sz="4400" cap="small" dirty="0">
                <a:solidFill>
                  <a:schemeClr val="bg1"/>
                </a:solidFill>
                <a:latin typeface="+mj-lt"/>
              </a:rPr>
              <a:t>Lord</a:t>
            </a:r>
            <a:r>
              <a:rPr lang="en-US" sz="4400" dirty="0">
                <a:solidFill>
                  <a:schemeClr val="bg1"/>
                </a:solidFill>
                <a:latin typeface="+mj-lt"/>
              </a:rPr>
              <a:t>;</a:t>
            </a:r>
            <a:br>
              <a:rPr lang="en-US" sz="4400" dirty="0">
                <a:solidFill>
                  <a:schemeClr val="bg1"/>
                </a:solidFill>
                <a:latin typeface="+mj-lt"/>
              </a:rPr>
            </a:br>
            <a:r>
              <a:rPr lang="en-US" sz="4400" dirty="0">
                <a:solidFill>
                  <a:schemeClr val="bg1"/>
                </a:solidFill>
                <a:latin typeface="+mj-lt"/>
              </a:rPr>
              <a:t>    consider my groaning.</a:t>
            </a:r>
            <a:br>
              <a:rPr lang="en-US" sz="4400" dirty="0">
                <a:solidFill>
                  <a:schemeClr val="bg1"/>
                </a:solidFill>
                <a:latin typeface="+mj-lt"/>
              </a:rPr>
            </a:br>
            <a:r>
              <a:rPr lang="en-US" sz="4400" b="1" baseline="30000" dirty="0">
                <a:solidFill>
                  <a:schemeClr val="bg1"/>
                </a:solidFill>
                <a:latin typeface="+mj-lt"/>
              </a:rPr>
              <a:t>2 </a:t>
            </a:r>
            <a:r>
              <a:rPr lang="en-US" sz="4400" dirty="0">
                <a:solidFill>
                  <a:schemeClr val="bg1"/>
                </a:solidFill>
                <a:latin typeface="+mj-lt"/>
              </a:rPr>
              <a:t>Give attention to the sound of my cry,</a:t>
            </a:r>
            <a:br>
              <a:rPr lang="en-US" sz="4400" dirty="0">
                <a:solidFill>
                  <a:schemeClr val="bg1"/>
                </a:solidFill>
                <a:latin typeface="+mj-lt"/>
              </a:rPr>
            </a:br>
            <a:r>
              <a:rPr lang="en-US" sz="4400" i="1" dirty="0">
                <a:solidFill>
                  <a:schemeClr val="bg1"/>
                </a:solidFill>
              </a:rPr>
              <a:t>    </a:t>
            </a:r>
            <a:r>
              <a:rPr lang="en-US" sz="4400" b="1" i="1" dirty="0">
                <a:solidFill>
                  <a:schemeClr val="bg1"/>
                </a:solidFill>
              </a:rPr>
              <a:t>my King and my God,</a:t>
            </a:r>
            <a:br>
              <a:rPr lang="en-US" sz="4400" b="1" i="1" dirty="0">
                <a:solidFill>
                  <a:schemeClr val="bg1"/>
                </a:solidFill>
              </a:rPr>
            </a:br>
            <a:r>
              <a:rPr lang="en-US" sz="4400" b="1" i="1" dirty="0">
                <a:solidFill>
                  <a:schemeClr val="bg1"/>
                </a:solidFill>
              </a:rPr>
              <a:t>    for to you do I pray.</a:t>
            </a:r>
            <a:r>
              <a:rPr lang="en-US" sz="3600" dirty="0">
                <a:solidFill>
                  <a:schemeClr val="bg1"/>
                </a:solidFill>
              </a:rPr>
              <a:t/>
            </a:r>
            <a:br>
              <a:rPr lang="en-US" sz="3600" dirty="0">
                <a:solidFill>
                  <a:schemeClr val="bg1"/>
                </a:solidFill>
              </a:rPr>
            </a:br>
            <a:endParaRPr lang="en-US" sz="3600" dirty="0">
              <a:solidFill>
                <a:schemeClr val="bg1"/>
              </a:solidFill>
            </a:endParaRPr>
          </a:p>
        </p:txBody>
      </p:sp>
    </p:spTree>
    <p:extLst>
      <p:ext uri="{BB962C8B-B14F-4D97-AF65-F5344CB8AC3E}">
        <p14:creationId xmlns:p14="http://schemas.microsoft.com/office/powerpoint/2010/main" val="3924171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8DB146-D475-467C-AE1C-4CC51CB62CCF}"/>
              </a:ext>
            </a:extLst>
          </p:cNvPr>
          <p:cNvSpPr>
            <a:spLocks noGrp="1"/>
          </p:cNvSpPr>
          <p:nvPr>
            <p:ph type="title"/>
          </p:nvPr>
        </p:nvSpPr>
        <p:spPr/>
        <p:txBody>
          <a:bodyPr/>
          <a:lstStyle/>
          <a:p>
            <a:pPr algn="ctr"/>
            <a:r>
              <a:rPr lang="en-US" dirty="0">
                <a:solidFill>
                  <a:schemeClr val="bg1"/>
                </a:solidFill>
              </a:rPr>
              <a:t>Psalm 30:8-10</a:t>
            </a:r>
            <a:br>
              <a:rPr lang="en-US" dirty="0">
                <a:solidFill>
                  <a:schemeClr val="bg1"/>
                </a:solidFill>
              </a:rPr>
            </a:br>
            <a:endParaRPr lang="en-US" dirty="0"/>
          </a:p>
        </p:txBody>
      </p:sp>
      <p:sp>
        <p:nvSpPr>
          <p:cNvPr id="3" name="Content Placeholder 2">
            <a:extLst>
              <a:ext uri="{FF2B5EF4-FFF2-40B4-BE49-F238E27FC236}">
                <a16:creationId xmlns:a16="http://schemas.microsoft.com/office/drawing/2014/main" xmlns="" id="{3C14D760-2DDA-483D-8A00-1F7980F4744A}"/>
              </a:ext>
            </a:extLst>
          </p:cNvPr>
          <p:cNvSpPr>
            <a:spLocks noGrp="1"/>
          </p:cNvSpPr>
          <p:nvPr>
            <p:ph idx="1"/>
          </p:nvPr>
        </p:nvSpPr>
        <p:spPr>
          <a:xfrm>
            <a:off x="838200" y="1503485"/>
            <a:ext cx="10515600" cy="4673478"/>
          </a:xfrm>
        </p:spPr>
        <p:txBody>
          <a:bodyPr>
            <a:normAutofit/>
          </a:bodyPr>
          <a:lstStyle/>
          <a:p>
            <a:pPr marL="0" indent="0" algn="ctr">
              <a:buNone/>
            </a:pPr>
            <a:r>
              <a:rPr lang="en-US" sz="4000" b="1" dirty="0">
                <a:solidFill>
                  <a:schemeClr val="bg1"/>
                </a:solidFill>
              </a:rPr>
              <a:t>To you, O </a:t>
            </a:r>
            <a:r>
              <a:rPr lang="en-US" sz="4000" b="1" cap="small" dirty="0">
                <a:solidFill>
                  <a:schemeClr val="bg1"/>
                </a:solidFill>
              </a:rPr>
              <a:t>Lord</a:t>
            </a:r>
            <a:r>
              <a:rPr lang="en-US" sz="4000" b="1" dirty="0">
                <a:solidFill>
                  <a:schemeClr val="bg1"/>
                </a:solidFill>
              </a:rPr>
              <a:t>, I cry,</a:t>
            </a:r>
            <a:br>
              <a:rPr lang="en-US" sz="4000" b="1" dirty="0">
                <a:solidFill>
                  <a:schemeClr val="bg1"/>
                </a:solidFill>
              </a:rPr>
            </a:br>
            <a:r>
              <a:rPr lang="en-US" sz="4000" b="1" dirty="0">
                <a:solidFill>
                  <a:schemeClr val="bg1"/>
                </a:solidFill>
              </a:rPr>
              <a:t>    and to the Lord I plead for mercy:</a:t>
            </a:r>
            <a:r>
              <a:rPr lang="en-US" sz="4000" dirty="0">
                <a:solidFill>
                  <a:schemeClr val="bg1"/>
                </a:solidFill>
              </a:rPr>
              <a:t/>
            </a:r>
            <a:br>
              <a:rPr lang="en-US" sz="4000" dirty="0">
                <a:solidFill>
                  <a:schemeClr val="bg1"/>
                </a:solidFill>
              </a:rPr>
            </a:br>
            <a:r>
              <a:rPr lang="en-US" sz="4000" b="1" baseline="30000" dirty="0">
                <a:solidFill>
                  <a:schemeClr val="bg1"/>
                </a:solidFill>
                <a:latin typeface="+mj-lt"/>
              </a:rPr>
              <a:t>9 </a:t>
            </a:r>
            <a:r>
              <a:rPr lang="en-US" sz="4000" dirty="0">
                <a:solidFill>
                  <a:schemeClr val="bg1"/>
                </a:solidFill>
                <a:latin typeface="+mj-lt"/>
              </a:rPr>
              <a:t>“What profit is there in my death,</a:t>
            </a:r>
            <a:br>
              <a:rPr lang="en-US" sz="4000" dirty="0">
                <a:solidFill>
                  <a:schemeClr val="bg1"/>
                </a:solidFill>
                <a:latin typeface="+mj-lt"/>
              </a:rPr>
            </a:br>
            <a:r>
              <a:rPr lang="en-US" sz="4000" dirty="0">
                <a:solidFill>
                  <a:schemeClr val="bg1"/>
                </a:solidFill>
                <a:latin typeface="+mj-lt"/>
              </a:rPr>
              <a:t>    if I go down to the pit?</a:t>
            </a:r>
            <a:br>
              <a:rPr lang="en-US" sz="4000" dirty="0">
                <a:solidFill>
                  <a:schemeClr val="bg1"/>
                </a:solidFill>
                <a:latin typeface="+mj-lt"/>
              </a:rPr>
            </a:br>
            <a:r>
              <a:rPr lang="en-US" sz="4000" dirty="0">
                <a:solidFill>
                  <a:schemeClr val="bg1"/>
                </a:solidFill>
                <a:latin typeface="+mj-lt"/>
              </a:rPr>
              <a:t>Will the dust praise you?</a:t>
            </a:r>
            <a:br>
              <a:rPr lang="en-US" sz="4000" dirty="0">
                <a:solidFill>
                  <a:schemeClr val="bg1"/>
                </a:solidFill>
                <a:latin typeface="+mj-lt"/>
              </a:rPr>
            </a:br>
            <a:r>
              <a:rPr lang="en-US" sz="4000" dirty="0">
                <a:solidFill>
                  <a:schemeClr val="bg1"/>
                </a:solidFill>
                <a:latin typeface="+mj-lt"/>
              </a:rPr>
              <a:t>    Will it tell of your faithfulness?</a:t>
            </a:r>
            <a:br>
              <a:rPr lang="en-US" sz="4000" dirty="0">
                <a:solidFill>
                  <a:schemeClr val="bg1"/>
                </a:solidFill>
                <a:latin typeface="+mj-lt"/>
              </a:rPr>
            </a:br>
            <a:r>
              <a:rPr lang="en-US" sz="4000" b="1" baseline="30000" dirty="0">
                <a:solidFill>
                  <a:schemeClr val="bg1"/>
                </a:solidFill>
                <a:latin typeface="+mj-lt"/>
              </a:rPr>
              <a:t>10 </a:t>
            </a:r>
            <a:r>
              <a:rPr lang="en-US" sz="4000" dirty="0">
                <a:solidFill>
                  <a:schemeClr val="bg1"/>
                </a:solidFill>
                <a:latin typeface="+mj-lt"/>
              </a:rPr>
              <a:t>Hear, O </a:t>
            </a:r>
            <a:r>
              <a:rPr lang="en-US" sz="4000" cap="small" dirty="0">
                <a:solidFill>
                  <a:schemeClr val="bg1"/>
                </a:solidFill>
                <a:latin typeface="+mj-lt"/>
              </a:rPr>
              <a:t>Lord</a:t>
            </a:r>
            <a:r>
              <a:rPr lang="en-US" sz="4000" dirty="0">
                <a:solidFill>
                  <a:schemeClr val="bg1"/>
                </a:solidFill>
                <a:latin typeface="+mj-lt"/>
              </a:rPr>
              <a:t>, and be merciful to me!</a:t>
            </a:r>
            <a:br>
              <a:rPr lang="en-US" sz="4000" dirty="0">
                <a:solidFill>
                  <a:schemeClr val="bg1"/>
                </a:solidFill>
                <a:latin typeface="+mj-lt"/>
              </a:rPr>
            </a:br>
            <a:r>
              <a:rPr lang="en-US" sz="4000" dirty="0">
                <a:solidFill>
                  <a:schemeClr val="bg1"/>
                </a:solidFill>
                <a:latin typeface="+mj-lt"/>
              </a:rPr>
              <a:t>    O </a:t>
            </a:r>
            <a:r>
              <a:rPr lang="en-US" sz="4000" cap="small" dirty="0">
                <a:solidFill>
                  <a:schemeClr val="bg1"/>
                </a:solidFill>
                <a:latin typeface="+mj-lt"/>
              </a:rPr>
              <a:t>Lord</a:t>
            </a:r>
            <a:r>
              <a:rPr lang="en-US" sz="4000" dirty="0">
                <a:solidFill>
                  <a:schemeClr val="bg1"/>
                </a:solidFill>
                <a:latin typeface="+mj-lt"/>
              </a:rPr>
              <a:t>, be my helper!”</a:t>
            </a:r>
          </a:p>
        </p:txBody>
      </p:sp>
    </p:spTree>
    <p:extLst>
      <p:ext uri="{BB962C8B-B14F-4D97-AF65-F5344CB8AC3E}">
        <p14:creationId xmlns:p14="http://schemas.microsoft.com/office/powerpoint/2010/main" val="1509226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48AB3C-F72A-49FB-8695-DE7A6AD40767}"/>
              </a:ext>
            </a:extLst>
          </p:cNvPr>
          <p:cNvSpPr>
            <a:spLocks noGrp="1"/>
          </p:cNvSpPr>
          <p:nvPr>
            <p:ph type="title"/>
          </p:nvPr>
        </p:nvSpPr>
        <p:spPr/>
        <p:txBody>
          <a:bodyPr/>
          <a:lstStyle/>
          <a:p>
            <a:pPr algn="ctr"/>
            <a:r>
              <a:rPr lang="en-US" b="1" dirty="0">
                <a:solidFill>
                  <a:schemeClr val="bg1"/>
                </a:solidFill>
              </a:rPr>
              <a:t>Psalm 13</a:t>
            </a:r>
            <a:endParaRPr lang="en-US" dirty="0">
              <a:solidFill>
                <a:schemeClr val="bg1"/>
              </a:solidFill>
            </a:endParaRPr>
          </a:p>
        </p:txBody>
      </p:sp>
      <p:sp>
        <p:nvSpPr>
          <p:cNvPr id="3" name="Content Placeholder 2">
            <a:extLst>
              <a:ext uri="{FF2B5EF4-FFF2-40B4-BE49-F238E27FC236}">
                <a16:creationId xmlns:a16="http://schemas.microsoft.com/office/drawing/2014/main" xmlns="" id="{ECC1D997-61AA-436F-AD58-AA3C3AB85C4D}"/>
              </a:ext>
            </a:extLst>
          </p:cNvPr>
          <p:cNvSpPr>
            <a:spLocks noGrp="1"/>
          </p:cNvSpPr>
          <p:nvPr>
            <p:ph idx="1"/>
          </p:nvPr>
        </p:nvSpPr>
        <p:spPr>
          <a:xfrm>
            <a:off x="579521" y="1616744"/>
            <a:ext cx="11032958" cy="4767680"/>
          </a:xfrm>
        </p:spPr>
        <p:txBody>
          <a:bodyPr>
            <a:normAutofit fontScale="92500"/>
          </a:bodyPr>
          <a:lstStyle/>
          <a:p>
            <a:pPr marL="0" indent="0" algn="ctr">
              <a:buNone/>
            </a:pPr>
            <a:r>
              <a:rPr lang="en-US" sz="4800" b="1" dirty="0">
                <a:solidFill>
                  <a:schemeClr val="bg1"/>
                </a:solidFill>
              </a:rPr>
              <a:t>How long, O </a:t>
            </a:r>
            <a:r>
              <a:rPr lang="en-US" sz="4800" b="1" cap="small" dirty="0">
                <a:solidFill>
                  <a:schemeClr val="bg1"/>
                </a:solidFill>
              </a:rPr>
              <a:t>Lord</a:t>
            </a:r>
            <a:r>
              <a:rPr lang="en-US" sz="4800" b="1" dirty="0">
                <a:solidFill>
                  <a:schemeClr val="bg1"/>
                </a:solidFill>
              </a:rPr>
              <a:t>? Will you forget me forever?</a:t>
            </a:r>
            <a:br>
              <a:rPr lang="en-US" sz="4800" b="1" dirty="0">
                <a:solidFill>
                  <a:schemeClr val="bg1"/>
                </a:solidFill>
              </a:rPr>
            </a:br>
            <a:r>
              <a:rPr lang="en-US" sz="4800" b="1" dirty="0">
                <a:solidFill>
                  <a:schemeClr val="bg1"/>
                </a:solidFill>
              </a:rPr>
              <a:t>    How long will you hide your face from me?</a:t>
            </a:r>
            <a:br>
              <a:rPr lang="en-US" sz="4800" b="1" dirty="0">
                <a:solidFill>
                  <a:schemeClr val="bg1"/>
                </a:solidFill>
              </a:rPr>
            </a:br>
            <a:r>
              <a:rPr lang="en-US" sz="4800" b="1" baseline="30000" dirty="0">
                <a:solidFill>
                  <a:schemeClr val="bg1"/>
                </a:solidFill>
              </a:rPr>
              <a:t>2 </a:t>
            </a:r>
            <a:r>
              <a:rPr lang="en-US" sz="4800" b="1" dirty="0">
                <a:solidFill>
                  <a:schemeClr val="bg1"/>
                </a:solidFill>
              </a:rPr>
              <a:t>How long must I take counsel in my soul</a:t>
            </a:r>
            <a:br>
              <a:rPr lang="en-US" sz="4800" b="1" dirty="0">
                <a:solidFill>
                  <a:schemeClr val="bg1"/>
                </a:solidFill>
              </a:rPr>
            </a:br>
            <a:r>
              <a:rPr lang="en-US" sz="4800" b="1" dirty="0">
                <a:solidFill>
                  <a:schemeClr val="bg1"/>
                </a:solidFill>
              </a:rPr>
              <a:t>    and have sorrow in my heart all the day?</a:t>
            </a:r>
            <a:br>
              <a:rPr lang="en-US" sz="4800" b="1" dirty="0">
                <a:solidFill>
                  <a:schemeClr val="bg1"/>
                </a:solidFill>
              </a:rPr>
            </a:br>
            <a:r>
              <a:rPr lang="en-US" sz="4800" b="1" dirty="0">
                <a:solidFill>
                  <a:schemeClr val="bg1"/>
                </a:solidFill>
              </a:rPr>
              <a:t>How long shall my enemy be exalted over me?</a:t>
            </a:r>
            <a:endParaRPr lang="en-US" sz="4800" dirty="0">
              <a:solidFill>
                <a:schemeClr val="bg1"/>
              </a:solidFill>
            </a:endParaRPr>
          </a:p>
          <a:p>
            <a:pPr marL="0" indent="0" algn="ctr">
              <a:buNone/>
            </a:pPr>
            <a:endParaRPr lang="en-US" sz="4800" dirty="0">
              <a:solidFill>
                <a:schemeClr val="bg1"/>
              </a:solidFill>
            </a:endParaRPr>
          </a:p>
        </p:txBody>
      </p:sp>
    </p:spTree>
    <p:extLst>
      <p:ext uri="{BB962C8B-B14F-4D97-AF65-F5344CB8AC3E}">
        <p14:creationId xmlns:p14="http://schemas.microsoft.com/office/powerpoint/2010/main" val="2398701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67D0D8-CBBF-47A3-BA69-57CAAA3A397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4FF6B9CB-1528-47ED-A814-0388190378D1}"/>
              </a:ext>
            </a:extLst>
          </p:cNvPr>
          <p:cNvSpPr>
            <a:spLocks noGrp="1"/>
          </p:cNvSpPr>
          <p:nvPr>
            <p:ph idx="1"/>
          </p:nvPr>
        </p:nvSpPr>
        <p:spPr>
          <a:xfrm>
            <a:off x="345908" y="1299412"/>
            <a:ext cx="11500184" cy="4717131"/>
          </a:xfrm>
        </p:spPr>
        <p:txBody>
          <a:bodyPr>
            <a:normAutofit/>
          </a:bodyPr>
          <a:lstStyle/>
          <a:p>
            <a:pPr algn="ctr"/>
            <a:r>
              <a:rPr lang="en-US" sz="4400" b="1" baseline="30000" dirty="0">
                <a:solidFill>
                  <a:schemeClr val="bg1"/>
                </a:solidFill>
              </a:rPr>
              <a:t>3 </a:t>
            </a:r>
            <a:r>
              <a:rPr lang="en-US" sz="4400" b="1" dirty="0">
                <a:solidFill>
                  <a:schemeClr val="bg1"/>
                </a:solidFill>
              </a:rPr>
              <a:t>Consider and answer me, O </a:t>
            </a:r>
            <a:r>
              <a:rPr lang="en-US" sz="4400" b="1" cap="small" dirty="0">
                <a:solidFill>
                  <a:schemeClr val="bg1"/>
                </a:solidFill>
              </a:rPr>
              <a:t>Lord</a:t>
            </a:r>
            <a:r>
              <a:rPr lang="en-US" sz="4400" b="1" dirty="0">
                <a:solidFill>
                  <a:schemeClr val="bg1"/>
                </a:solidFill>
              </a:rPr>
              <a:t> my God;</a:t>
            </a:r>
            <a:br>
              <a:rPr lang="en-US" sz="4400" b="1" dirty="0">
                <a:solidFill>
                  <a:schemeClr val="bg1"/>
                </a:solidFill>
              </a:rPr>
            </a:br>
            <a:r>
              <a:rPr lang="en-US" sz="4400" b="1" dirty="0">
                <a:solidFill>
                  <a:schemeClr val="bg1"/>
                </a:solidFill>
              </a:rPr>
              <a:t>    light up my eyes, lest I sleep the sleep of death,</a:t>
            </a:r>
            <a:br>
              <a:rPr lang="en-US" sz="4400" b="1" dirty="0">
                <a:solidFill>
                  <a:schemeClr val="bg1"/>
                </a:solidFill>
              </a:rPr>
            </a:br>
            <a:r>
              <a:rPr lang="en-US" sz="4400" b="1" baseline="30000" dirty="0">
                <a:solidFill>
                  <a:schemeClr val="bg1"/>
                </a:solidFill>
              </a:rPr>
              <a:t>4 </a:t>
            </a:r>
            <a:r>
              <a:rPr lang="en-US" sz="4400" b="1" dirty="0">
                <a:solidFill>
                  <a:schemeClr val="bg1"/>
                </a:solidFill>
              </a:rPr>
              <a:t>lest my enemy say, “I have prevailed over him,”</a:t>
            </a:r>
            <a:br>
              <a:rPr lang="en-US" sz="4400" b="1" dirty="0">
                <a:solidFill>
                  <a:schemeClr val="bg1"/>
                </a:solidFill>
              </a:rPr>
            </a:br>
            <a:r>
              <a:rPr lang="en-US" sz="4400" b="1" dirty="0">
                <a:solidFill>
                  <a:schemeClr val="bg1"/>
                </a:solidFill>
              </a:rPr>
              <a:t>    lest my foes rejoice because I am shaken.</a:t>
            </a:r>
          </a:p>
          <a:p>
            <a:pPr algn="ctr"/>
            <a:endParaRPr lang="en-US" sz="4400" dirty="0">
              <a:solidFill>
                <a:schemeClr val="bg1"/>
              </a:solidFill>
            </a:endParaRPr>
          </a:p>
        </p:txBody>
      </p:sp>
    </p:spTree>
    <p:extLst>
      <p:ext uri="{BB962C8B-B14F-4D97-AF65-F5344CB8AC3E}">
        <p14:creationId xmlns:p14="http://schemas.microsoft.com/office/powerpoint/2010/main" val="3818853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2C01C5-ACD9-4D1A-907E-39BC3D1300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B639A90-DB7F-4CF8-A1B0-3D68C16E215D}"/>
              </a:ext>
            </a:extLst>
          </p:cNvPr>
          <p:cNvSpPr>
            <a:spLocks noGrp="1"/>
          </p:cNvSpPr>
          <p:nvPr>
            <p:ph idx="1"/>
          </p:nvPr>
        </p:nvSpPr>
        <p:spPr/>
        <p:txBody>
          <a:bodyPr>
            <a:normAutofit/>
          </a:bodyPr>
          <a:lstStyle/>
          <a:p>
            <a:pPr algn="ctr"/>
            <a:r>
              <a:rPr lang="en-US" sz="4400" b="1" baseline="30000" dirty="0">
                <a:solidFill>
                  <a:schemeClr val="bg1"/>
                </a:solidFill>
              </a:rPr>
              <a:t>5 </a:t>
            </a:r>
            <a:r>
              <a:rPr lang="en-US" sz="4400" b="1" dirty="0">
                <a:solidFill>
                  <a:schemeClr val="bg1"/>
                </a:solidFill>
              </a:rPr>
              <a:t>But I have trusted in your steadfast love;</a:t>
            </a:r>
            <a:br>
              <a:rPr lang="en-US" sz="4400" b="1" dirty="0">
                <a:solidFill>
                  <a:schemeClr val="bg1"/>
                </a:solidFill>
              </a:rPr>
            </a:br>
            <a:r>
              <a:rPr lang="en-US" sz="4400" b="1" dirty="0">
                <a:solidFill>
                  <a:schemeClr val="bg1"/>
                </a:solidFill>
              </a:rPr>
              <a:t>    my heart shall rejoice in your salvation.</a:t>
            </a:r>
            <a:br>
              <a:rPr lang="en-US" sz="4400" b="1" dirty="0">
                <a:solidFill>
                  <a:schemeClr val="bg1"/>
                </a:solidFill>
              </a:rPr>
            </a:br>
            <a:r>
              <a:rPr lang="en-US" sz="4400" b="1" baseline="30000" dirty="0">
                <a:solidFill>
                  <a:schemeClr val="bg1"/>
                </a:solidFill>
              </a:rPr>
              <a:t>6 </a:t>
            </a:r>
            <a:r>
              <a:rPr lang="en-US" sz="4400" b="1" dirty="0">
                <a:solidFill>
                  <a:schemeClr val="bg1"/>
                </a:solidFill>
              </a:rPr>
              <a:t>I will sing to the </a:t>
            </a:r>
            <a:r>
              <a:rPr lang="en-US" sz="4400" b="1" cap="small" dirty="0">
                <a:solidFill>
                  <a:schemeClr val="bg1"/>
                </a:solidFill>
              </a:rPr>
              <a:t>Lord</a:t>
            </a:r>
            <a:r>
              <a:rPr lang="en-US" sz="4400" b="1" dirty="0">
                <a:solidFill>
                  <a:schemeClr val="bg1"/>
                </a:solidFill>
              </a:rPr>
              <a:t>,</a:t>
            </a:r>
            <a:br>
              <a:rPr lang="en-US" sz="4400" b="1" dirty="0">
                <a:solidFill>
                  <a:schemeClr val="bg1"/>
                </a:solidFill>
              </a:rPr>
            </a:br>
            <a:r>
              <a:rPr lang="en-US" sz="4400" b="1" dirty="0">
                <a:solidFill>
                  <a:schemeClr val="bg1"/>
                </a:solidFill>
              </a:rPr>
              <a:t>    because he has dealt bountifully with me.</a:t>
            </a:r>
            <a:endParaRPr lang="en-US" sz="4400" dirty="0">
              <a:solidFill>
                <a:schemeClr val="bg1"/>
              </a:solidFill>
            </a:endParaRPr>
          </a:p>
          <a:p>
            <a:pPr algn="ctr"/>
            <a:endParaRPr lang="en-US" sz="4400" dirty="0">
              <a:solidFill>
                <a:schemeClr val="bg1"/>
              </a:solidFill>
            </a:endParaRPr>
          </a:p>
        </p:txBody>
      </p:sp>
    </p:spTree>
    <p:extLst>
      <p:ext uri="{BB962C8B-B14F-4D97-AF65-F5344CB8AC3E}">
        <p14:creationId xmlns:p14="http://schemas.microsoft.com/office/powerpoint/2010/main" val="2468293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532C64-286D-4413-9B6C-1EA532306712}"/>
              </a:ext>
            </a:extLst>
          </p:cNvPr>
          <p:cNvSpPr>
            <a:spLocks noGrp="1"/>
          </p:cNvSpPr>
          <p:nvPr>
            <p:ph type="title"/>
          </p:nvPr>
        </p:nvSpPr>
        <p:spPr>
          <a:xfrm>
            <a:off x="360485" y="2475278"/>
            <a:ext cx="11649807" cy="1325563"/>
          </a:xfrm>
        </p:spPr>
        <p:txBody>
          <a:bodyPr>
            <a:normAutofit/>
          </a:bodyPr>
          <a:lstStyle/>
          <a:p>
            <a:r>
              <a:rPr lang="en-US" b="1" dirty="0" err="1">
                <a:solidFill>
                  <a:schemeClr val="bg1"/>
                </a:solidFill>
              </a:rPr>
              <a:t>la·ment</a:t>
            </a:r>
            <a:r>
              <a:rPr lang="en-US" b="1" dirty="0">
                <a:solidFill>
                  <a:schemeClr val="bg1"/>
                </a:solidFill>
              </a:rPr>
              <a:t>:</a:t>
            </a:r>
            <a:r>
              <a:rPr lang="en-US" dirty="0">
                <a:solidFill>
                  <a:schemeClr val="bg1"/>
                </a:solidFill>
              </a:rPr>
              <a:t> a passionate expression of grief or sorrow.</a:t>
            </a:r>
          </a:p>
        </p:txBody>
      </p:sp>
    </p:spTree>
    <p:extLst>
      <p:ext uri="{BB962C8B-B14F-4D97-AF65-F5344CB8AC3E}">
        <p14:creationId xmlns:p14="http://schemas.microsoft.com/office/powerpoint/2010/main" val="1769839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C8FEDA-3B59-4795-A6E9-D0CFBFB277C7}"/>
              </a:ext>
            </a:extLst>
          </p:cNvPr>
          <p:cNvSpPr>
            <a:spLocks noGrp="1"/>
          </p:cNvSpPr>
          <p:nvPr>
            <p:ph type="title"/>
          </p:nvPr>
        </p:nvSpPr>
        <p:spPr/>
        <p:txBody>
          <a:bodyPr/>
          <a:lstStyle/>
          <a:p>
            <a:r>
              <a:rPr lang="en-US" dirty="0">
                <a:solidFill>
                  <a:schemeClr val="bg1"/>
                </a:solidFill>
              </a:rPr>
              <a:t>Some example reasons to lament:</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xmlns="" id="{C99D7AFE-1043-4CA9-9133-F7A3A21B5E91}"/>
              </a:ext>
            </a:extLst>
          </p:cNvPr>
          <p:cNvSpPr>
            <a:spLocks noGrp="1"/>
          </p:cNvSpPr>
          <p:nvPr>
            <p:ph idx="1"/>
          </p:nvPr>
        </p:nvSpPr>
        <p:spPr/>
        <p:txBody>
          <a:bodyPr/>
          <a:lstStyle/>
          <a:p>
            <a:r>
              <a:rPr lang="en-US" sz="3200" dirty="0">
                <a:solidFill>
                  <a:schemeClr val="bg1"/>
                </a:solidFill>
              </a:rPr>
              <a:t>Psalm 38 or 41: Physical ailment</a:t>
            </a:r>
          </a:p>
          <a:p>
            <a:r>
              <a:rPr lang="en-US" sz="3200" dirty="0">
                <a:solidFill>
                  <a:schemeClr val="bg1"/>
                </a:solidFill>
              </a:rPr>
              <a:t>Psalm 51: Guilt and shame for personal sin</a:t>
            </a:r>
          </a:p>
          <a:p>
            <a:r>
              <a:rPr lang="en-US" sz="3200" dirty="0">
                <a:solidFill>
                  <a:schemeClr val="bg1"/>
                </a:solidFill>
              </a:rPr>
              <a:t>Psalm 69:   Being publicly ostracized or unjustly shamed (specifically for living righteously)</a:t>
            </a:r>
          </a:p>
          <a:p>
            <a:r>
              <a:rPr lang="en-US" sz="3200" dirty="0">
                <a:solidFill>
                  <a:schemeClr val="bg1"/>
                </a:solidFill>
              </a:rPr>
              <a:t>Psalm 71: Afflictions of old age</a:t>
            </a:r>
          </a:p>
          <a:p>
            <a:r>
              <a:rPr lang="en-US" sz="3200" dirty="0">
                <a:solidFill>
                  <a:schemeClr val="bg1"/>
                </a:solidFill>
              </a:rPr>
              <a:t>Psalm 88: Depression/despair</a:t>
            </a:r>
          </a:p>
          <a:p>
            <a:r>
              <a:rPr lang="en-US" sz="3200" dirty="0">
                <a:solidFill>
                  <a:schemeClr val="bg1"/>
                </a:solidFill>
              </a:rPr>
              <a:t>Psalm 143: Oppression or victimization</a:t>
            </a:r>
          </a:p>
          <a:p>
            <a:endParaRPr lang="en-US" dirty="0">
              <a:solidFill>
                <a:schemeClr val="bg1"/>
              </a:solidFill>
            </a:endParaRPr>
          </a:p>
        </p:txBody>
      </p:sp>
    </p:spTree>
    <p:extLst>
      <p:ext uri="{BB962C8B-B14F-4D97-AF65-F5344CB8AC3E}">
        <p14:creationId xmlns:p14="http://schemas.microsoft.com/office/powerpoint/2010/main" val="964267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B13E73-227C-4FE2-8E84-223954D87F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B4C6C09-D5D2-4483-8BCC-E87A4A4E89D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35882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D0F8F5-EEB7-4106-88E8-1C820E92AB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92728356-EDCE-4562-9487-E21628FF8800}"/>
              </a:ext>
            </a:extLst>
          </p:cNvPr>
          <p:cNvSpPr>
            <a:spLocks noGrp="1"/>
          </p:cNvSpPr>
          <p:nvPr>
            <p:ph idx="1"/>
          </p:nvPr>
        </p:nvSpPr>
        <p:spPr>
          <a:xfrm>
            <a:off x="352925" y="1825625"/>
            <a:ext cx="11421979" cy="4351338"/>
          </a:xfrm>
        </p:spPr>
        <p:txBody>
          <a:bodyPr>
            <a:normAutofit/>
          </a:bodyPr>
          <a:lstStyle/>
          <a:p>
            <a:pPr marL="0" indent="0" algn="ctr">
              <a:buNone/>
            </a:pPr>
            <a:r>
              <a:rPr lang="en-US" sz="4800" i="1" dirty="0">
                <a:solidFill>
                  <a:schemeClr val="bg1"/>
                </a:solidFill>
              </a:rPr>
              <a:t>Perhaps the simplest way of understanding lament is that it is an expression of human experience.</a:t>
            </a:r>
            <a:endParaRPr lang="en-US" sz="4800" dirty="0">
              <a:solidFill>
                <a:schemeClr val="bg1"/>
              </a:solidFill>
            </a:endParaRPr>
          </a:p>
          <a:p>
            <a:pPr marL="0" indent="0" algn="ctr">
              <a:buNone/>
            </a:pPr>
            <a:r>
              <a:rPr lang="en-US" sz="4800" i="1" dirty="0">
                <a:solidFill>
                  <a:schemeClr val="bg1"/>
                </a:solidFill>
              </a:rPr>
              <a:t>It is part of creaturely life in a broken world.</a:t>
            </a:r>
            <a:endParaRPr lang="en-US" sz="4800" dirty="0">
              <a:solidFill>
                <a:schemeClr val="bg1"/>
              </a:solidFill>
            </a:endParaRPr>
          </a:p>
        </p:txBody>
      </p:sp>
    </p:spTree>
    <p:extLst>
      <p:ext uri="{BB962C8B-B14F-4D97-AF65-F5344CB8AC3E}">
        <p14:creationId xmlns:p14="http://schemas.microsoft.com/office/powerpoint/2010/main" val="2187574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06FDE4-5BF3-4AEE-B455-26397B646A0E}"/>
              </a:ext>
            </a:extLst>
          </p:cNvPr>
          <p:cNvSpPr>
            <a:spLocks noGrp="1"/>
          </p:cNvSpPr>
          <p:nvPr>
            <p:ph type="title"/>
          </p:nvPr>
        </p:nvSpPr>
        <p:spPr/>
        <p:txBody>
          <a:bodyPr/>
          <a:lstStyle/>
          <a:p>
            <a:endParaRPr lang="en-US"/>
          </a:p>
        </p:txBody>
      </p:sp>
      <p:sp>
        <p:nvSpPr>
          <p:cNvPr id="4" name="Content Placeholder 2">
            <a:extLst>
              <a:ext uri="{FF2B5EF4-FFF2-40B4-BE49-F238E27FC236}">
                <a16:creationId xmlns:a16="http://schemas.microsoft.com/office/drawing/2014/main" xmlns="" id="{1C916AC1-73D0-40EC-8096-96BB838584F8}"/>
              </a:ext>
            </a:extLst>
          </p:cNvPr>
          <p:cNvSpPr>
            <a:spLocks noGrp="1"/>
          </p:cNvSpPr>
          <p:nvPr>
            <p:ph idx="1"/>
          </p:nvPr>
        </p:nvSpPr>
        <p:spPr/>
        <p:txBody>
          <a:bodyPr/>
          <a:lstStyle/>
          <a:p>
            <a:pPr marL="0" indent="0" algn="ctr">
              <a:lnSpc>
                <a:spcPct val="100000"/>
              </a:lnSpc>
              <a:spcBef>
                <a:spcPts val="0"/>
              </a:spcBef>
              <a:buNone/>
            </a:pPr>
            <a:r>
              <a:rPr lang="en-US" sz="4000" dirty="0">
                <a:solidFill>
                  <a:schemeClr val="bg1"/>
                </a:solidFill>
              </a:rPr>
              <a:t>Biblically, lament is not just a feeling of deep sorrow, mournfulness or regret, it is </a:t>
            </a:r>
            <a:r>
              <a:rPr lang="en-US" sz="4400" u="sng" dirty="0">
                <a:solidFill>
                  <a:schemeClr val="bg1"/>
                </a:solidFill>
              </a:rPr>
              <a:t>an action on the part of the believer to articulate those feelings in the presence of God.   </a:t>
            </a:r>
          </a:p>
          <a:p>
            <a:pPr marL="0" indent="0" algn="ctr">
              <a:lnSpc>
                <a:spcPct val="100000"/>
              </a:lnSpc>
              <a:spcBef>
                <a:spcPts val="0"/>
              </a:spcBef>
              <a:buNone/>
            </a:pPr>
            <a:r>
              <a:rPr lang="en-US" dirty="0">
                <a:solidFill>
                  <a:schemeClr val="bg1"/>
                </a:solidFill>
              </a:rPr>
              <a:t>-Katie </a:t>
            </a:r>
            <a:r>
              <a:rPr lang="en-US" dirty="0" err="1">
                <a:solidFill>
                  <a:schemeClr val="bg1"/>
                </a:solidFill>
              </a:rPr>
              <a:t>Clum</a:t>
            </a:r>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641550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CC0EF8-2996-4448-8E91-D989185EDF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84685B66-A2C0-4BE7-8610-203307C72E03}"/>
              </a:ext>
            </a:extLst>
          </p:cNvPr>
          <p:cNvSpPr>
            <a:spLocks noGrp="1"/>
          </p:cNvSpPr>
          <p:nvPr>
            <p:ph idx="1"/>
          </p:nvPr>
        </p:nvSpPr>
        <p:spPr/>
        <p:txBody>
          <a:bodyPr/>
          <a:lstStyle/>
          <a:p>
            <a:pPr marL="0" indent="0" algn="ctr">
              <a:buNone/>
            </a:pPr>
            <a:r>
              <a:rPr lang="en-US" sz="5400" dirty="0">
                <a:solidFill>
                  <a:schemeClr val="bg1"/>
                </a:solidFill>
              </a:rPr>
              <a:t>Transparency is an essential part of relationships</a:t>
            </a:r>
          </a:p>
          <a:p>
            <a:endParaRPr lang="en-US" dirty="0"/>
          </a:p>
        </p:txBody>
      </p:sp>
    </p:spTree>
    <p:extLst>
      <p:ext uri="{BB962C8B-B14F-4D97-AF65-F5344CB8AC3E}">
        <p14:creationId xmlns:p14="http://schemas.microsoft.com/office/powerpoint/2010/main" val="421598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AEF2F4-EADD-4D45-8F88-F2A9BE6A66F5}"/>
              </a:ext>
            </a:extLst>
          </p:cNvPr>
          <p:cNvSpPr>
            <a:spLocks noGrp="1"/>
          </p:cNvSpPr>
          <p:nvPr>
            <p:ph type="title"/>
          </p:nvPr>
        </p:nvSpPr>
        <p:spPr/>
        <p:txBody>
          <a:bodyPr/>
          <a:lstStyle/>
          <a:p>
            <a:pPr algn="ctr"/>
            <a:r>
              <a:rPr lang="en-US" dirty="0">
                <a:solidFill>
                  <a:schemeClr val="bg1"/>
                </a:solidFill>
              </a:rPr>
              <a:t>Psalm 13:1-2</a:t>
            </a:r>
            <a:br>
              <a:rPr lang="en-US" dirty="0">
                <a:solidFill>
                  <a:schemeClr val="bg1"/>
                </a:solidFill>
              </a:rPr>
            </a:br>
            <a:endParaRPr lang="en-US" dirty="0"/>
          </a:p>
        </p:txBody>
      </p:sp>
      <p:sp>
        <p:nvSpPr>
          <p:cNvPr id="3" name="Content Placeholder 2">
            <a:extLst>
              <a:ext uri="{FF2B5EF4-FFF2-40B4-BE49-F238E27FC236}">
                <a16:creationId xmlns:a16="http://schemas.microsoft.com/office/drawing/2014/main" xmlns="" id="{1593A152-A46A-49D4-BFCB-6B9B279D9F3F}"/>
              </a:ext>
            </a:extLst>
          </p:cNvPr>
          <p:cNvSpPr>
            <a:spLocks noGrp="1"/>
          </p:cNvSpPr>
          <p:nvPr>
            <p:ph idx="1"/>
          </p:nvPr>
        </p:nvSpPr>
        <p:spPr>
          <a:xfrm>
            <a:off x="449179" y="1825625"/>
            <a:ext cx="11197389" cy="4351338"/>
          </a:xfrm>
        </p:spPr>
        <p:txBody>
          <a:bodyPr/>
          <a:lstStyle/>
          <a:p>
            <a:pPr marL="0" indent="0" algn="ctr">
              <a:buNone/>
            </a:pPr>
            <a:r>
              <a:rPr lang="en-US" sz="4400" i="1" dirty="0">
                <a:solidFill>
                  <a:schemeClr val="bg1"/>
                </a:solidFill>
              </a:rPr>
              <a:t>How long, O </a:t>
            </a:r>
            <a:r>
              <a:rPr lang="en-US" sz="4400" i="1" cap="small" dirty="0">
                <a:solidFill>
                  <a:schemeClr val="bg1"/>
                </a:solidFill>
              </a:rPr>
              <a:t>Lord</a:t>
            </a:r>
            <a:r>
              <a:rPr lang="en-US" sz="4400" i="1" dirty="0">
                <a:solidFill>
                  <a:schemeClr val="bg1"/>
                </a:solidFill>
              </a:rPr>
              <a:t>? Will you forget me forever?</a:t>
            </a:r>
            <a:br>
              <a:rPr lang="en-US" sz="4400" i="1" dirty="0">
                <a:solidFill>
                  <a:schemeClr val="bg1"/>
                </a:solidFill>
              </a:rPr>
            </a:br>
            <a:r>
              <a:rPr lang="en-US" sz="4400" i="1" dirty="0">
                <a:solidFill>
                  <a:schemeClr val="bg1"/>
                </a:solidFill>
              </a:rPr>
              <a:t>    How long will you hide your face from me?</a:t>
            </a:r>
            <a:br>
              <a:rPr lang="en-US" sz="4400" i="1" dirty="0">
                <a:solidFill>
                  <a:schemeClr val="bg1"/>
                </a:solidFill>
              </a:rPr>
            </a:br>
            <a:r>
              <a:rPr lang="en-US" sz="4400" b="1" i="1" baseline="30000" dirty="0">
                <a:solidFill>
                  <a:schemeClr val="bg1"/>
                </a:solidFill>
              </a:rPr>
              <a:t> </a:t>
            </a:r>
            <a:r>
              <a:rPr lang="en-US" sz="4400" i="1" dirty="0">
                <a:solidFill>
                  <a:schemeClr val="bg1"/>
                </a:solidFill>
              </a:rPr>
              <a:t>How long must I take counsel in my soul</a:t>
            </a:r>
            <a:br>
              <a:rPr lang="en-US" sz="4400" i="1" dirty="0">
                <a:solidFill>
                  <a:schemeClr val="bg1"/>
                </a:solidFill>
              </a:rPr>
            </a:br>
            <a:r>
              <a:rPr lang="en-US" sz="4400" i="1" dirty="0">
                <a:solidFill>
                  <a:schemeClr val="bg1"/>
                </a:solidFill>
              </a:rPr>
              <a:t>    and have sorrow in my heart all the day?</a:t>
            </a:r>
            <a:br>
              <a:rPr lang="en-US" sz="4400" i="1" dirty="0">
                <a:solidFill>
                  <a:schemeClr val="bg1"/>
                </a:solidFill>
              </a:rPr>
            </a:br>
            <a:r>
              <a:rPr lang="en-US" sz="4400" i="1" dirty="0">
                <a:solidFill>
                  <a:schemeClr val="bg1"/>
                </a:solidFill>
              </a:rPr>
              <a:t>How long shall my enemy be exalted over me?  </a:t>
            </a:r>
            <a:endParaRPr lang="en-US" sz="4400"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124110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404684-4C2B-4564-A039-BAF96BECC1E6}"/>
              </a:ext>
            </a:extLst>
          </p:cNvPr>
          <p:cNvSpPr>
            <a:spLocks noGrp="1"/>
          </p:cNvSpPr>
          <p:nvPr>
            <p:ph type="title"/>
          </p:nvPr>
        </p:nvSpPr>
        <p:spPr/>
        <p:txBody>
          <a:bodyPr/>
          <a:lstStyle/>
          <a:p>
            <a:pPr algn="ctr"/>
            <a:r>
              <a:rPr lang="en-US" dirty="0">
                <a:solidFill>
                  <a:schemeClr val="bg1"/>
                </a:solidFill>
              </a:rPr>
              <a:t>Psalm 22:1-2</a:t>
            </a:r>
            <a:br>
              <a:rPr lang="en-US" dirty="0">
                <a:solidFill>
                  <a:schemeClr val="bg1"/>
                </a:solidFill>
              </a:rPr>
            </a:br>
            <a:endParaRPr lang="en-US" dirty="0"/>
          </a:p>
        </p:txBody>
      </p:sp>
      <p:sp>
        <p:nvSpPr>
          <p:cNvPr id="3" name="Content Placeholder 2">
            <a:extLst>
              <a:ext uri="{FF2B5EF4-FFF2-40B4-BE49-F238E27FC236}">
                <a16:creationId xmlns:a16="http://schemas.microsoft.com/office/drawing/2014/main" xmlns="" id="{65C91315-1E53-4216-ACEC-541D0AE6A1E8}"/>
              </a:ext>
            </a:extLst>
          </p:cNvPr>
          <p:cNvSpPr>
            <a:spLocks noGrp="1"/>
          </p:cNvSpPr>
          <p:nvPr>
            <p:ph idx="1"/>
          </p:nvPr>
        </p:nvSpPr>
        <p:spPr/>
        <p:txBody>
          <a:bodyPr/>
          <a:lstStyle/>
          <a:p>
            <a:pPr marL="0" indent="0" algn="ctr">
              <a:buNone/>
            </a:pPr>
            <a:r>
              <a:rPr lang="en-US" sz="4400" i="1" dirty="0">
                <a:solidFill>
                  <a:schemeClr val="bg1"/>
                </a:solidFill>
              </a:rPr>
              <a:t>My God, my God, why have you forsaken me?</a:t>
            </a:r>
            <a:br>
              <a:rPr lang="en-US" sz="4400" i="1" dirty="0">
                <a:solidFill>
                  <a:schemeClr val="bg1"/>
                </a:solidFill>
              </a:rPr>
            </a:br>
            <a:r>
              <a:rPr lang="en-US" sz="4400" i="1" dirty="0">
                <a:solidFill>
                  <a:schemeClr val="bg1"/>
                </a:solidFill>
              </a:rPr>
              <a:t>    Why are you so far from saving me, from the words of my groaning?</a:t>
            </a:r>
            <a:br>
              <a:rPr lang="en-US" sz="4400" i="1" dirty="0">
                <a:solidFill>
                  <a:schemeClr val="bg1"/>
                </a:solidFill>
              </a:rPr>
            </a:br>
            <a:r>
              <a:rPr lang="en-US" sz="4400" b="1" i="1" baseline="30000" dirty="0">
                <a:solidFill>
                  <a:schemeClr val="bg1"/>
                </a:solidFill>
              </a:rPr>
              <a:t>2 </a:t>
            </a:r>
            <a:r>
              <a:rPr lang="en-US" sz="4400" i="1" dirty="0">
                <a:solidFill>
                  <a:schemeClr val="bg1"/>
                </a:solidFill>
              </a:rPr>
              <a:t>O my God, I cry by day, but you do not answer,</a:t>
            </a:r>
            <a:br>
              <a:rPr lang="en-US" sz="4400" i="1" dirty="0">
                <a:solidFill>
                  <a:schemeClr val="bg1"/>
                </a:solidFill>
              </a:rPr>
            </a:br>
            <a:r>
              <a:rPr lang="en-US" sz="4400" i="1" dirty="0">
                <a:solidFill>
                  <a:schemeClr val="bg1"/>
                </a:solidFill>
              </a:rPr>
              <a:t>    and by night, but I find no rest. </a:t>
            </a:r>
            <a:endParaRPr lang="en-US" sz="4400"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2784147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94C93E-E834-4272-93AF-9CFD172AF662}"/>
              </a:ext>
            </a:extLst>
          </p:cNvPr>
          <p:cNvSpPr>
            <a:spLocks noGrp="1"/>
          </p:cNvSpPr>
          <p:nvPr>
            <p:ph type="title"/>
          </p:nvPr>
        </p:nvSpPr>
        <p:spPr/>
        <p:txBody>
          <a:bodyPr/>
          <a:lstStyle/>
          <a:p>
            <a:pPr algn="ctr"/>
            <a:r>
              <a:rPr lang="en-US" sz="4800" i="1" dirty="0">
                <a:solidFill>
                  <a:schemeClr val="bg1"/>
                </a:solidFill>
              </a:rPr>
              <a:t>Job 3:24</a:t>
            </a:r>
            <a:endParaRPr lang="en-US" dirty="0"/>
          </a:p>
        </p:txBody>
      </p:sp>
      <p:sp>
        <p:nvSpPr>
          <p:cNvPr id="3" name="Content Placeholder 2">
            <a:extLst>
              <a:ext uri="{FF2B5EF4-FFF2-40B4-BE49-F238E27FC236}">
                <a16:creationId xmlns:a16="http://schemas.microsoft.com/office/drawing/2014/main" xmlns="" id="{DC790D69-3D7D-4477-B37E-88751682082F}"/>
              </a:ext>
            </a:extLst>
          </p:cNvPr>
          <p:cNvSpPr>
            <a:spLocks noGrp="1"/>
          </p:cNvSpPr>
          <p:nvPr>
            <p:ph idx="1"/>
          </p:nvPr>
        </p:nvSpPr>
        <p:spPr/>
        <p:txBody>
          <a:bodyPr>
            <a:normAutofit/>
          </a:bodyPr>
          <a:lstStyle/>
          <a:p>
            <a:pPr marL="0" indent="0" algn="ctr">
              <a:buNone/>
            </a:pPr>
            <a:endParaRPr lang="en-US" sz="4800" i="1" dirty="0">
              <a:solidFill>
                <a:schemeClr val="bg1"/>
              </a:solidFill>
            </a:endParaRPr>
          </a:p>
          <a:p>
            <a:pPr marL="0" indent="0" algn="ctr">
              <a:buNone/>
            </a:pPr>
            <a:r>
              <a:rPr lang="en-US" sz="4800" i="1" dirty="0">
                <a:solidFill>
                  <a:schemeClr val="bg1"/>
                </a:solidFill>
              </a:rPr>
              <a:t>…sighing has become my daily food; </a:t>
            </a:r>
          </a:p>
          <a:p>
            <a:pPr marL="0" indent="0" algn="ctr">
              <a:buNone/>
            </a:pPr>
            <a:r>
              <a:rPr lang="en-US" sz="4800" i="1" dirty="0">
                <a:solidFill>
                  <a:schemeClr val="bg1"/>
                </a:solidFill>
              </a:rPr>
              <a:t>my groans pour out like water. </a:t>
            </a:r>
            <a:endParaRPr lang="en-US" sz="4800" dirty="0">
              <a:solidFill>
                <a:schemeClr val="bg1"/>
              </a:solidFill>
            </a:endParaRPr>
          </a:p>
        </p:txBody>
      </p:sp>
    </p:spTree>
    <p:extLst>
      <p:ext uri="{BB962C8B-B14F-4D97-AF65-F5344CB8AC3E}">
        <p14:creationId xmlns:p14="http://schemas.microsoft.com/office/powerpoint/2010/main" val="3953175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F72268-B621-4CA1-9D9E-05E221019453}"/>
              </a:ext>
            </a:extLst>
          </p:cNvPr>
          <p:cNvSpPr>
            <a:spLocks noGrp="1"/>
          </p:cNvSpPr>
          <p:nvPr>
            <p:ph type="title"/>
          </p:nvPr>
        </p:nvSpPr>
        <p:spPr/>
        <p:txBody>
          <a:bodyPr>
            <a:normAutofit fontScale="90000"/>
          </a:bodyPr>
          <a:lstStyle/>
          <a:p>
            <a:pPr algn="ctr"/>
            <a:r>
              <a:rPr lang="en-US" sz="5300" dirty="0">
                <a:solidFill>
                  <a:schemeClr val="bg1"/>
                </a:solidFill>
              </a:rPr>
              <a:t>Lamentations 1:1</a:t>
            </a:r>
            <a:r>
              <a:rPr lang="en-US" dirty="0">
                <a:solidFill>
                  <a:schemeClr val="bg1"/>
                </a:solidFill>
              </a:rPr>
              <a:t/>
            </a:r>
            <a:br>
              <a:rPr lang="en-US" dirty="0">
                <a:solidFill>
                  <a:schemeClr val="bg1"/>
                </a:solidFill>
              </a:rPr>
            </a:br>
            <a:endParaRPr lang="en-US" dirty="0"/>
          </a:p>
        </p:txBody>
      </p:sp>
      <p:sp>
        <p:nvSpPr>
          <p:cNvPr id="3" name="Content Placeholder 2">
            <a:extLst>
              <a:ext uri="{FF2B5EF4-FFF2-40B4-BE49-F238E27FC236}">
                <a16:creationId xmlns:a16="http://schemas.microsoft.com/office/drawing/2014/main" xmlns="" id="{6015F19D-66DD-4137-9642-5625D214C05C}"/>
              </a:ext>
            </a:extLst>
          </p:cNvPr>
          <p:cNvSpPr>
            <a:spLocks noGrp="1"/>
          </p:cNvSpPr>
          <p:nvPr>
            <p:ph idx="1"/>
          </p:nvPr>
        </p:nvSpPr>
        <p:spPr>
          <a:xfrm>
            <a:off x="208547" y="1825625"/>
            <a:ext cx="11145253" cy="4351338"/>
          </a:xfrm>
        </p:spPr>
        <p:txBody>
          <a:bodyPr>
            <a:normAutofit/>
          </a:bodyPr>
          <a:lstStyle/>
          <a:p>
            <a:pPr marL="0" indent="0" algn="ctr">
              <a:buNone/>
            </a:pPr>
            <a:r>
              <a:rPr lang="en-US" sz="4400" dirty="0">
                <a:solidFill>
                  <a:schemeClr val="bg1"/>
                </a:solidFill>
              </a:rPr>
              <a:t>How lonely sits the city That was full of people! She has become like a widow who was once great among the nations! </a:t>
            </a:r>
          </a:p>
          <a:p>
            <a:pPr marL="0" indent="0" algn="ctr">
              <a:buNone/>
            </a:pPr>
            <a:r>
              <a:rPr lang="en-US" sz="4400" dirty="0">
                <a:solidFill>
                  <a:schemeClr val="bg1"/>
                </a:solidFill>
              </a:rPr>
              <a:t>She who was a princess among the provinces Has become a forced laborer! </a:t>
            </a:r>
          </a:p>
        </p:txBody>
      </p:sp>
    </p:spTree>
    <p:extLst>
      <p:ext uri="{BB962C8B-B14F-4D97-AF65-F5344CB8AC3E}">
        <p14:creationId xmlns:p14="http://schemas.microsoft.com/office/powerpoint/2010/main" val="778913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912</TotalTime>
  <Words>397</Words>
  <Application>Microsoft Office PowerPoint</Application>
  <PresentationFormat>Widescreen</PresentationFormat>
  <Paragraphs>47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 Black</vt:lpstr>
      <vt:lpstr>Calibri</vt:lpstr>
      <vt:lpstr>Calibri Light</vt:lpstr>
      <vt:lpstr>Office Theme</vt:lpstr>
      <vt:lpstr>The “Church Calendar” </vt:lpstr>
      <vt:lpstr>la·ment: a passionate expression of grief or sorrow.</vt:lpstr>
      <vt:lpstr>PowerPoint Presentation</vt:lpstr>
      <vt:lpstr>PowerPoint Presentation</vt:lpstr>
      <vt:lpstr>PowerPoint Presentation</vt:lpstr>
      <vt:lpstr>Psalm 13:1-2 </vt:lpstr>
      <vt:lpstr>Psalm 22:1-2 </vt:lpstr>
      <vt:lpstr>Job 3:24</vt:lpstr>
      <vt:lpstr>Lamentations 1:1 </vt:lpstr>
      <vt:lpstr>PowerPoint Presentation</vt:lpstr>
      <vt:lpstr>PowerPoint Presentation</vt:lpstr>
      <vt:lpstr>Summary</vt:lpstr>
      <vt:lpstr>The 2 improper ways of dealing with lamentable things: </vt:lpstr>
      <vt:lpstr>Psalm 109:1-5 </vt:lpstr>
      <vt:lpstr>Psalm 5:1-3 </vt:lpstr>
      <vt:lpstr>Psalm 30:8-10 </vt:lpstr>
      <vt:lpstr>Psalm 13</vt:lpstr>
      <vt:lpstr>PowerPoint Presentation</vt:lpstr>
      <vt:lpstr>PowerPoint Presentation</vt:lpstr>
      <vt:lpstr>Some example reasons to lament: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35</cp:revision>
  <cp:lastPrinted>2018-02-18T06:59:08Z</cp:lastPrinted>
  <dcterms:created xsi:type="dcterms:W3CDTF">2018-01-16T19:02:25Z</dcterms:created>
  <dcterms:modified xsi:type="dcterms:W3CDTF">2018-02-27T20:27:39Z</dcterms:modified>
</cp:coreProperties>
</file>