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3" r:id="rId8"/>
    <p:sldId id="284" r:id="rId9"/>
    <p:sldId id="262" r:id="rId10"/>
    <p:sldId id="263" r:id="rId11"/>
    <p:sldId id="282" r:id="rId12"/>
    <p:sldId id="264" r:id="rId13"/>
    <p:sldId id="265" r:id="rId14"/>
    <p:sldId id="266" r:id="rId15"/>
    <p:sldId id="267" r:id="rId16"/>
    <p:sldId id="268" r:id="rId17"/>
    <p:sldId id="269" r:id="rId18"/>
    <p:sldId id="28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3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ontente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95" y="3150348"/>
            <a:ext cx="5118920" cy="28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6" y="434443"/>
            <a:ext cx="10777989" cy="2715905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>
                <a:latin typeface="+mn-lt"/>
              </a:rPr>
              <a:t>Secrets of Contentment</a:t>
            </a:r>
            <a:r>
              <a:rPr lang="en-US" sz="6000" dirty="0">
                <a:latin typeface="+mn-lt"/>
              </a:rPr>
              <a:t/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Philippians 4:10-23</a:t>
            </a:r>
            <a:br>
              <a:rPr lang="en-US" sz="6000" dirty="0">
                <a:latin typeface="+mn-lt"/>
              </a:rPr>
            </a:br>
            <a:r>
              <a:rPr lang="en-US" sz="4400" dirty="0">
                <a:latin typeface="+mn-lt"/>
              </a:rPr>
              <a:t>July 14, </a:t>
            </a:r>
            <a:r>
              <a:rPr lang="en-US" sz="4400" dirty="0" smtClean="0">
                <a:latin typeface="+mn-lt"/>
              </a:rPr>
              <a:t>2019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202">
            <a:off x="82790" y="3669248"/>
            <a:ext cx="4339988" cy="29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69">
            <a:off x="8680834" y="2983256"/>
            <a:ext cx="3289480" cy="37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977" y="1823456"/>
            <a:ext cx="11020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Discontentment with life will ultimately lead to discontentment with </a:t>
            </a:r>
            <a:r>
              <a:rPr lang="en-US" sz="4800" b="1" u="sng" dirty="0" smtClean="0"/>
              <a:t>God</a:t>
            </a:r>
            <a:r>
              <a:rPr lang="en-US" sz="4800" b="1" dirty="0" smtClean="0"/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365760"/>
            <a:ext cx="10591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Difficult </a:t>
            </a:r>
            <a:r>
              <a:rPr lang="en-US" sz="4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Corolary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this truth: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700" y="1231872"/>
            <a:ext cx="110204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Stop and think about one of the things threatening your contentment in life right now.  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What </a:t>
            </a:r>
            <a:r>
              <a:rPr lang="en-US" sz="4800" dirty="0"/>
              <a:t>about God is unchanged despite that threat?  What realities about God can you rejoice in despite that threat?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213152"/>
            <a:ext cx="612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Apply this “secret”: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4:10-11a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that at last you renewed your concern for me.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 you were concerned, but you had no opportunity to show it.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am not saying this because I am in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need….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4:18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have received full payment and have more than enough. I am amply supplied, now that I have received from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Epaphroditus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the gifts you sent.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4:10, 18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that at last you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renewed your concern for me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 you were concerned, but you had no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opportunity to show it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that I desire your gifts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; what I desire is that more be credited to your account.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4:10, 18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that at last you renewed your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concern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for me.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 you were concerned, but you had no opportunity to show it.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that I desire your gifts; what I desire is that more be credited to your account.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4:10, 18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that at last you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renewed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your concern for me.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 you were concerned, but you had no opportunity to show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it…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that I desire your gifts; what I desire is that more be credited to your account. 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ncouraging some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849312"/>
            <a:ext cx="77724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087" y="1873919"/>
            <a:ext cx="11334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 &amp; 18 show that Paul was not as interested in the gift as he was in the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Philippians.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ncouraging some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146299"/>
            <a:ext cx="7067550" cy="47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106739"/>
            <a:ext cx="11258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 #2:  </a:t>
            </a:r>
            <a:r>
              <a:rPr lang="en-U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contentment-filled Christian is one who is an AFFIRMING Christian.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#1.  What is the </a:t>
            </a:r>
            <a:r>
              <a:rPr lang="en-US" sz="48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contentment when it comes to emotions?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sz="4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How would you define contentment?</a:t>
            </a:r>
          </a:p>
          <a:p>
            <a:endParaRPr lang="en-US" sz="4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In your life right now, what are the immediate/presenting circumstances that </a:t>
            </a:r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threaten to rob 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of contentment?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" y="117693"/>
            <a:ext cx="11334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4:10-13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am not saying this because I am in need, for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I have learned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to be content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whatever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circumstances.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know what it is to be in need, and I know what it is to have plenty.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I have learned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secret of being content in any and every situation, whether well fed or hungry, 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living in plenty or in want.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" y="117693"/>
            <a:ext cx="11334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 #3: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Contentment-filled Christ-followers understand that contentment is something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Image result for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3978523"/>
            <a:ext cx="4892675" cy="28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2274" y="3378418"/>
            <a:ext cx="11380089" cy="83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Image result for Robinson Crus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2274" y="3378418"/>
            <a:ext cx="11380089" cy="83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Image result for stacks of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79743"/>
            <a:ext cx="11334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NEEDS do we often find ourselves discontent in?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ABUNDANCE do we often find ourselves discontent in?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2274" y="3378418"/>
            <a:ext cx="11380089" cy="83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Image result for early christian marty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1" y="6568"/>
            <a:ext cx="12847997" cy="68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2274" y="3378418"/>
            <a:ext cx="11380089" cy="83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Image result for Fanny Cros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2274" y="3378418"/>
            <a:ext cx="11380089" cy="83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Image result for Martyn Lloyd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6925" cy="71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9328" y="1499941"/>
            <a:ext cx="6008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Martyn </a:t>
            </a:r>
            <a:r>
              <a:rPr lang="en-US" sz="4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Lloyd-Jones</a:t>
            </a:r>
          </a:p>
          <a:p>
            <a:pPr algn="ctr"/>
            <a:r>
              <a:rPr lang="en-US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1899-1981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79743"/>
            <a:ext cx="11334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/>
              <a:t>“Contentment is realizing that God has already provided everything we need for our present </a:t>
            </a:r>
            <a:r>
              <a:rPr lang="en-US" sz="4800" i="1" dirty="0" smtClean="0"/>
              <a:t>happiness.” 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thermostat vs th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4:10-13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that at last you renewed your concern for me. Indeed, you were concerned, but you had no opportunity to show it.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am not saying this because I am in need, for I have learned to be content whatever the circumstances.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79743"/>
            <a:ext cx="11334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4:13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14292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72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4:10-13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know what it is to be in need, and I know what it is to have plenty. I have learned the secret of being content in any and every situation, whether well fed or hungry, whether living in plenty or in want. 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do all this through him who gives me strength.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72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4:4</a:t>
            </a:r>
          </a:p>
          <a:p>
            <a:pPr algn="ctr"/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Rejoice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 the Lord always.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will say it again: Rejoice!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0" y="285750"/>
            <a:ext cx="113347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4:10-13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rejoiced greatly in the Lord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that at last you renewed your concern for me. Indeed, you were concerned, but you had no opportunity to show it.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am not saying this because I am in need, for I have learned to be content whatever the circumstances.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677" y="2227092"/>
            <a:ext cx="11590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Circumstances can change us and life, but they can never change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Lord.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677" y="2227092"/>
            <a:ext cx="11590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Contentment will require 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I learn to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all of life 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“in the Lord.”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0" y="1066438"/>
            <a:ext cx="6124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As Christ-followers, our </a:t>
            </a:r>
            <a:r>
              <a:rPr lang="en-US" sz="4800" dirty="0"/>
              <a:t>contentment </a:t>
            </a:r>
            <a:r>
              <a:rPr lang="en-US" sz="4800" dirty="0" smtClean="0"/>
              <a:t>will come when our hearts are </a:t>
            </a:r>
            <a:r>
              <a:rPr lang="en-US" sz="4800" u="sng" dirty="0" smtClean="0"/>
              <a:t>fixed</a:t>
            </a:r>
            <a:r>
              <a:rPr lang="en-US" sz="4800" dirty="0" smtClean="0"/>
              <a:t> on growing up in the </a:t>
            </a:r>
            <a:r>
              <a:rPr lang="en-US" sz="4800" dirty="0"/>
              <a:t>Lord </a:t>
            </a:r>
            <a:r>
              <a:rPr lang="en-US" sz="4800" dirty="0" smtClean="0"/>
              <a:t>Jesus in every experience of life.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elling secr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1733550"/>
            <a:ext cx="5781675" cy="38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700" y="670352"/>
            <a:ext cx="612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/>
              <a:t>SECRET #1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723</TotalTime>
  <Words>436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Celestial</vt:lpstr>
      <vt:lpstr>Secrets of Contentment Philippians 4:10-23 July 14,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Secrets of Contentment Philippians 4:10-23 July 14, 2019</dc:title>
  <dc:creator>User</dc:creator>
  <cp:lastModifiedBy>User</cp:lastModifiedBy>
  <cp:revision>27</cp:revision>
  <dcterms:created xsi:type="dcterms:W3CDTF">2019-07-14T02:39:03Z</dcterms:created>
  <dcterms:modified xsi:type="dcterms:W3CDTF">2019-07-14T14:42:18Z</dcterms:modified>
</cp:coreProperties>
</file>