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7" r:id="rId2"/>
    <p:sldId id="258" r:id="rId3"/>
    <p:sldId id="259" r:id="rId4"/>
    <p:sldId id="260" r:id="rId5"/>
    <p:sldId id="261" r:id="rId6"/>
    <p:sldId id="291" r:id="rId7"/>
    <p:sldId id="292" r:id="rId8"/>
    <p:sldId id="293" r:id="rId9"/>
    <p:sldId id="290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9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50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3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48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6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6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8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9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67A668-FC43-43EA-9AB7-DF9AE43AC199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55AC127-0EE8-4970-A7C5-9215D3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9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2925" y="514350"/>
            <a:ext cx="11144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 all the different roles you’ve had in life (sibling, parent, student, employee, etc.), </a:t>
            </a:r>
            <a:r>
              <a:rPr lang="en-US" sz="4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1 or 2 that </a:t>
            </a:r>
            <a:r>
              <a:rPr lang="en-US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have been your </a:t>
            </a:r>
            <a:r>
              <a:rPr lang="en-US" sz="4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favorites…and why? </a:t>
            </a:r>
            <a:endParaRPr lang="en-US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8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Christ on the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357" y="0"/>
            <a:ext cx="13125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2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220" y="4866525"/>
            <a:ext cx="7173178" cy="2392527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urtain of the temple was torn in two from top to bot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354"/>
            <a:ext cx="12670088" cy="791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82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8" y="0"/>
            <a:ext cx="120202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/>
              <a:t>QUALITIES OF GOD </a:t>
            </a:r>
          </a:p>
          <a:p>
            <a:pPr lvl="0" algn="ctr"/>
            <a:r>
              <a:rPr lang="en-US" sz="4400" b="1" dirty="0"/>
              <a:t>FROM ROMANS </a:t>
            </a:r>
            <a:r>
              <a:rPr lang="en-US" sz="4400" b="1" dirty="0" smtClean="0"/>
              <a:t>3:25</a:t>
            </a:r>
            <a:endParaRPr lang="en-US" sz="4400" b="1" dirty="0"/>
          </a:p>
          <a:p>
            <a:endParaRPr lang="en-US" sz="44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Propitiation/atonement </a:t>
            </a:r>
            <a:r>
              <a:rPr lang="en-US" sz="4400" dirty="0"/>
              <a:t>= a satisfying of God’s wrath towards our sin.  </a:t>
            </a:r>
          </a:p>
        </p:txBody>
      </p:sp>
    </p:spTree>
    <p:extLst>
      <p:ext uri="{BB962C8B-B14F-4D97-AF65-F5344CB8AC3E}">
        <p14:creationId xmlns:p14="http://schemas.microsoft.com/office/powerpoint/2010/main" val="2338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679" y="2965223"/>
            <a:ext cx="10353762" cy="9704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2" name="Picture 6" descr="Image result for civilian deva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9" y="-524102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isis atrocities against wo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9855">
            <a:off x="126827" y="2856432"/>
            <a:ext cx="5245457" cy="36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sis atrocities against wom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452">
            <a:off x="5399920" y="2917726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north korean prison tor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orth korean tor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217">
            <a:off x="2022475" y="3102610"/>
            <a:ext cx="5715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2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ol pot killing fields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077914" cy="539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dach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91" y="2895062"/>
            <a:ext cx="8868109" cy="39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9" y="0"/>
            <a:ext cx="116807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was to show God's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because in 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divine forbearance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he had passed over former sins.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9" y="0"/>
            <a:ext cx="1168072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was to show God's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because in 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divine forbearance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he had passed over former sins.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It was to show 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at the present time, so that he might be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justifier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of the one who has faith in Jesus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9" y="0"/>
            <a:ext cx="1168072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Then what becomes of our boasting? It is excluded. By what kind of law? By a law of works? No, but by the law of faith. 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For we hold that one is justified by faith apart from works of the law. 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Or is God the God of Jews only? Is he not the God of Gentiles also? Yes, of Gentiles also, </a:t>
            </a:r>
            <a:r>
              <a:rPr lang="en-US" sz="4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since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is one—who will justify the circumcised by faith and the uncircumcised through faith. 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9" y="0"/>
            <a:ext cx="116807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4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Do we then overthrow the law by this faith? By no means! On the contrary, we uphold the law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3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1105" y="406413"/>
            <a:ext cx="8981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ROMANS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3:25-31</a:t>
            </a:r>
          </a:p>
          <a:p>
            <a:pPr algn="ctr"/>
            <a:r>
              <a:rPr lang="en-US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Competing Character</a:t>
            </a:r>
            <a:endParaRPr lang="en-US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conflicting ro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69" y="2619381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1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michael jordan &amp; stacey 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69" y="914398"/>
            <a:ext cx="9156868" cy="51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largest wooden roller coa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889"/>
            <a:ext cx="12554585" cy="580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illiam Cow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541336"/>
            <a:ext cx="4016375" cy="57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3849" y="960436"/>
            <a:ext cx="78105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There is a fountain filled with blood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Drawn from Immanuel’s veins, 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And sinners plunged beneath that </a:t>
            </a:r>
            <a:r>
              <a:rPr lang="en-US" sz="3600" i="1" dirty="0" smtClean="0">
                <a:ea typeface="Calibri" panose="020F0502020204030204" pitchFamily="34" charset="0"/>
                <a:cs typeface="Arial" panose="020B0604020202020204" pitchFamily="34" charset="0"/>
              </a:rPr>
              <a:t>	flood 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Lose all their guilty stains.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Lose all their guilty stains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Lose all their guilty stains,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And sinners plunged beneath that </a:t>
            </a:r>
            <a:r>
              <a:rPr lang="en-US" sz="3600" i="1" dirty="0" smtClean="0">
                <a:ea typeface="Calibri" panose="020F0502020204030204" pitchFamily="34" charset="0"/>
                <a:cs typeface="Arial" panose="020B0604020202020204" pitchFamily="34" charset="0"/>
              </a:rPr>
              <a:t>	flood</a:t>
            </a:r>
            <a:endParaRPr lang="en-US" sz="3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a typeface="Calibri" panose="020F0502020204030204" pitchFamily="34" charset="0"/>
                <a:cs typeface="Arial" panose="020B0604020202020204" pitchFamily="34" charset="0"/>
              </a:rPr>
              <a:t>Lose all their guilty stains.</a:t>
            </a:r>
            <a:endParaRPr lang="en-US" sz="3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illiam Cow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541336"/>
            <a:ext cx="4016375" cy="57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8699" y="635229"/>
            <a:ext cx="78105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The dying thief rejoiced to see</a:t>
            </a:r>
            <a:endParaRPr lang="en-US" sz="3600" dirty="0"/>
          </a:p>
          <a:p>
            <a:r>
              <a:rPr lang="en-US" sz="3600" i="1" dirty="0"/>
              <a:t>That fountain in his day;</a:t>
            </a:r>
            <a:endParaRPr lang="en-US" sz="3600" dirty="0"/>
          </a:p>
          <a:p>
            <a:r>
              <a:rPr lang="en-US" sz="3600" i="1" dirty="0"/>
              <a:t>And there may I</a:t>
            </a:r>
            <a:endParaRPr lang="en-US" sz="3600" dirty="0"/>
          </a:p>
          <a:p>
            <a:r>
              <a:rPr lang="en-US" sz="3600" i="1" dirty="0"/>
              <a:t>Though sinful too,</a:t>
            </a:r>
            <a:endParaRPr lang="en-US" sz="3600" dirty="0"/>
          </a:p>
          <a:p>
            <a:r>
              <a:rPr lang="en-US" sz="3600" i="1" dirty="0"/>
              <a:t>Wash all my sins away.</a:t>
            </a:r>
            <a:endParaRPr lang="en-US" sz="3600" dirty="0"/>
          </a:p>
          <a:p>
            <a:r>
              <a:rPr lang="en-US" sz="3600" i="1" dirty="0"/>
              <a:t>Wash all my sins away.</a:t>
            </a:r>
            <a:endParaRPr lang="en-US" sz="3600" dirty="0"/>
          </a:p>
          <a:p>
            <a:r>
              <a:rPr lang="en-US" sz="3600" i="1" dirty="0"/>
              <a:t>Wash all my sins away.</a:t>
            </a:r>
            <a:endParaRPr lang="en-US" sz="3600" dirty="0"/>
          </a:p>
          <a:p>
            <a:r>
              <a:rPr lang="en-US" sz="3600" i="1" dirty="0"/>
              <a:t>And there may I</a:t>
            </a:r>
            <a:endParaRPr lang="en-US" sz="3600" dirty="0"/>
          </a:p>
          <a:p>
            <a:r>
              <a:rPr lang="en-US" sz="3600" i="1" dirty="0"/>
              <a:t>Though sinful too,</a:t>
            </a:r>
            <a:endParaRPr lang="en-US" sz="3600" dirty="0"/>
          </a:p>
          <a:p>
            <a:r>
              <a:rPr lang="en-US" sz="3600" i="1" dirty="0"/>
              <a:t>Wash all my sins away</a:t>
            </a:r>
            <a:r>
              <a:rPr lang="en-US" sz="3600" i="1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96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illiam Cow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541336"/>
            <a:ext cx="4016375" cy="57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1549" y="311283"/>
            <a:ext cx="78105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Dear dying Lamb,</a:t>
            </a:r>
            <a:endParaRPr lang="en-US" sz="3600" dirty="0"/>
          </a:p>
          <a:p>
            <a:r>
              <a:rPr lang="en-US" sz="3600" i="1" dirty="0"/>
              <a:t>They precious blood</a:t>
            </a:r>
            <a:endParaRPr lang="en-US" sz="3600" dirty="0"/>
          </a:p>
          <a:p>
            <a:r>
              <a:rPr lang="en-US" sz="3600" i="1" dirty="0"/>
              <a:t>Shall never lose its power</a:t>
            </a:r>
            <a:endParaRPr lang="en-US" sz="3600" dirty="0"/>
          </a:p>
          <a:p>
            <a:r>
              <a:rPr lang="en-US" sz="3600" i="1" dirty="0" err="1"/>
              <a:t>‘Til</a:t>
            </a:r>
            <a:r>
              <a:rPr lang="en-US" sz="3600" i="1" dirty="0"/>
              <a:t> all the ransomed</a:t>
            </a:r>
            <a:endParaRPr lang="en-US" sz="3600" dirty="0"/>
          </a:p>
          <a:p>
            <a:r>
              <a:rPr lang="en-US" sz="3600" i="1" dirty="0"/>
              <a:t>Church of God </a:t>
            </a:r>
            <a:endParaRPr lang="en-US" sz="3600" dirty="0"/>
          </a:p>
          <a:p>
            <a:r>
              <a:rPr lang="en-US" sz="3600" i="1" dirty="0"/>
              <a:t>Be saved to sin no more.</a:t>
            </a:r>
            <a:endParaRPr lang="en-US" sz="3600" dirty="0"/>
          </a:p>
          <a:p>
            <a:r>
              <a:rPr lang="en-US" sz="3600" i="1" dirty="0"/>
              <a:t>Be saved to sin no more</a:t>
            </a:r>
            <a:endParaRPr lang="en-US" sz="3600" dirty="0"/>
          </a:p>
          <a:p>
            <a:r>
              <a:rPr lang="en-US" sz="3600" i="1" dirty="0"/>
              <a:t>Be saved to sin no more.</a:t>
            </a:r>
            <a:endParaRPr lang="en-US" sz="3600" dirty="0"/>
          </a:p>
          <a:p>
            <a:r>
              <a:rPr lang="en-US" sz="3600" i="1" dirty="0" err="1"/>
              <a:t>‘Til</a:t>
            </a:r>
            <a:r>
              <a:rPr lang="en-US" sz="3600" i="1" dirty="0"/>
              <a:t> all the ransomed</a:t>
            </a:r>
            <a:endParaRPr lang="en-US" sz="3600" dirty="0"/>
          </a:p>
          <a:p>
            <a:r>
              <a:rPr lang="en-US" sz="3600" i="1" dirty="0"/>
              <a:t>Church of God </a:t>
            </a:r>
            <a:endParaRPr lang="en-US" sz="3600" dirty="0"/>
          </a:p>
          <a:p>
            <a:r>
              <a:rPr lang="en-US" sz="3600" i="1" dirty="0"/>
              <a:t>Be saved to sin no more</a:t>
            </a:r>
            <a:r>
              <a:rPr lang="en-US" sz="3600" i="1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75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William Cow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4" y="541336"/>
            <a:ext cx="4016375" cy="57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1499" y="882783"/>
            <a:ext cx="78105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When this poor lisping, stammering tongue</a:t>
            </a:r>
            <a:endParaRPr lang="en-US" sz="3600" dirty="0"/>
          </a:p>
          <a:p>
            <a:r>
              <a:rPr lang="en-US" sz="3600" i="1" dirty="0"/>
              <a:t>Lies silent in the grave</a:t>
            </a:r>
            <a:endParaRPr lang="en-US" sz="3600" dirty="0"/>
          </a:p>
          <a:p>
            <a:r>
              <a:rPr lang="en-US" sz="3600" i="1" dirty="0"/>
              <a:t>Then in a nobler, sweeter song</a:t>
            </a:r>
            <a:endParaRPr lang="en-US" sz="3600" dirty="0"/>
          </a:p>
          <a:p>
            <a:r>
              <a:rPr lang="en-US" sz="3600" i="1" dirty="0"/>
              <a:t>I’ll sing thy power to save</a:t>
            </a:r>
            <a:endParaRPr lang="en-US" sz="3600" dirty="0"/>
          </a:p>
          <a:p>
            <a:r>
              <a:rPr lang="en-US" sz="3600" i="1" dirty="0"/>
              <a:t>I’ll sing thy power to save</a:t>
            </a:r>
            <a:endParaRPr lang="en-US" sz="3600" dirty="0"/>
          </a:p>
          <a:p>
            <a:r>
              <a:rPr lang="en-US" sz="3600" i="1" dirty="0"/>
              <a:t>I’ll sing thy power to save</a:t>
            </a:r>
            <a:endParaRPr lang="en-US" sz="3600" dirty="0"/>
          </a:p>
          <a:p>
            <a:r>
              <a:rPr lang="en-US" sz="3600" i="1" dirty="0"/>
              <a:t>Then in a nobler, sweeter song</a:t>
            </a:r>
            <a:endParaRPr lang="en-US" sz="3600" dirty="0"/>
          </a:p>
          <a:p>
            <a:r>
              <a:rPr lang="en-US" sz="3600" i="1" dirty="0"/>
              <a:t>I’ll sing thy power to save.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43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709" y="0"/>
            <a:ext cx="116807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</a:p>
          <a:p>
            <a:r>
              <a:rPr lang="en-US" sz="4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But now the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of God has been manifested apart from the law, although the Law and the Prophets bear witness to it— 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22 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of God through faith in Jesus Christ for all who believe. For there is 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 distinction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4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sz="4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for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have sinned and fall short of the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of God,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1709" y="0"/>
            <a:ext cx="1168072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ROMANS 3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i="1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and are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justified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by 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grace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redemption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that is in Christ Jesus, </a:t>
            </a:r>
            <a:r>
              <a:rPr lang="en-US" sz="40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whom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God put forward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as a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propitiation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 by his blood, to be received by faith. This was to show God's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because in 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divine forbearance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he had passed over former sins. </a:t>
            </a:r>
            <a:r>
              <a:rPr lang="en-US" sz="40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26 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It was to show his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righteousness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at the present time, so that he might be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4000" i="1" u="sng" dirty="0">
                <a:latin typeface="Arial" panose="020B0604020202020204" pitchFamily="34" charset="0"/>
                <a:cs typeface="Arial" panose="020B0604020202020204" pitchFamily="34" charset="0"/>
              </a:rPr>
              <a:t>justifier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of the one who has faith in Jesus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208" y="247650"/>
            <a:ext cx="1202029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00B050"/>
                </a:solidFill>
              </a:rPr>
              <a:t>Quality/Role</a:t>
            </a:r>
            <a:r>
              <a:rPr lang="en-US" sz="4400" b="1" u="sng" dirty="0">
                <a:solidFill>
                  <a:srgbClr val="00B050"/>
                </a:solidFill>
              </a:rPr>
              <a:t>		Potential </a:t>
            </a:r>
            <a:r>
              <a:rPr lang="en-US" sz="4400" b="1" u="sng" dirty="0" smtClean="0">
                <a:solidFill>
                  <a:srgbClr val="00B050"/>
                </a:solidFill>
              </a:rPr>
              <a:t>Competition </a:t>
            </a:r>
            <a:r>
              <a:rPr lang="en-US" sz="4400" b="1" u="sng" dirty="0">
                <a:solidFill>
                  <a:srgbClr val="00B050"/>
                </a:solidFill>
              </a:rPr>
              <a:t>	</a:t>
            </a:r>
            <a:endParaRPr lang="en-US" sz="4400" b="1" dirty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Righteous</a:t>
            </a:r>
            <a:r>
              <a:rPr lang="en-US" sz="4400" dirty="0"/>
              <a:t>		</a:t>
            </a:r>
            <a:r>
              <a:rPr lang="en-US" sz="4400" dirty="0" smtClean="0"/>
              <a:t>		(“</a:t>
            </a:r>
            <a:r>
              <a:rPr lang="en-US" sz="4400" dirty="0"/>
              <a:t>became sin for us</a:t>
            </a:r>
            <a:r>
              <a:rPr lang="en-US" sz="4400" dirty="0" smtClean="0"/>
              <a:t>” </a:t>
            </a:r>
          </a:p>
          <a:p>
            <a:r>
              <a:rPr lang="en-US" sz="4400" dirty="0" smtClean="0"/>
              <a:t>							2 </a:t>
            </a:r>
            <a:r>
              <a:rPr lang="en-US" sz="4400" dirty="0"/>
              <a:t>Cor. 5:21)</a:t>
            </a:r>
          </a:p>
          <a:p>
            <a:r>
              <a:rPr lang="en-US" sz="4400" dirty="0">
                <a:solidFill>
                  <a:srgbClr val="FF0000"/>
                </a:solidFill>
              </a:rPr>
              <a:t>Glory</a:t>
            </a:r>
            <a:r>
              <a:rPr lang="en-US" sz="4400" dirty="0"/>
              <a:t>				</a:t>
            </a:r>
            <a:r>
              <a:rPr lang="en-US" sz="4400" dirty="0" smtClean="0"/>
              <a:t>	(</a:t>
            </a:r>
            <a:r>
              <a:rPr lang="en-US" sz="4400" dirty="0"/>
              <a:t>Sin-bearer)</a:t>
            </a:r>
          </a:p>
          <a:p>
            <a:r>
              <a:rPr lang="en-US" sz="4400" dirty="0">
                <a:solidFill>
                  <a:srgbClr val="FF0000"/>
                </a:solidFill>
              </a:rPr>
              <a:t>Just</a:t>
            </a:r>
            <a:r>
              <a:rPr lang="en-US" sz="4400" dirty="0"/>
              <a:t>				</a:t>
            </a:r>
            <a:r>
              <a:rPr lang="en-US" sz="4400" dirty="0" smtClean="0"/>
              <a:t>	Justifier</a:t>
            </a:r>
            <a:endParaRPr lang="en-US" sz="4400" dirty="0"/>
          </a:p>
          <a:p>
            <a:r>
              <a:rPr lang="en-US" sz="4400" dirty="0">
                <a:solidFill>
                  <a:srgbClr val="FF0000"/>
                </a:solidFill>
              </a:rPr>
              <a:t>Grace-filled</a:t>
            </a:r>
            <a:r>
              <a:rPr lang="en-US" sz="4400" dirty="0"/>
              <a:t>			(holy)</a:t>
            </a:r>
          </a:p>
          <a:p>
            <a:r>
              <a:rPr lang="en-US" sz="4400" dirty="0">
                <a:solidFill>
                  <a:srgbClr val="FF0000"/>
                </a:solidFill>
              </a:rPr>
              <a:t>Gives freely </a:t>
            </a:r>
            <a:r>
              <a:rPr lang="en-US" sz="4400" dirty="0"/>
              <a:t>(“gift”)	</a:t>
            </a:r>
            <a:r>
              <a:rPr lang="en-US" sz="4400" dirty="0" smtClean="0"/>
              <a:t>(</a:t>
            </a:r>
            <a:r>
              <a:rPr lang="en-US" sz="4400" dirty="0"/>
              <a:t>Sanctifier)				</a:t>
            </a:r>
          </a:p>
          <a:p>
            <a:r>
              <a:rPr lang="en-US" sz="4400" dirty="0">
                <a:solidFill>
                  <a:srgbClr val="FF0000"/>
                </a:solidFill>
              </a:rPr>
              <a:t>Redeemer</a:t>
            </a:r>
            <a:r>
              <a:rPr lang="en-US" sz="4400" dirty="0"/>
              <a:t>			</a:t>
            </a:r>
            <a:r>
              <a:rPr lang="en-US" sz="4400" dirty="0" smtClean="0"/>
              <a:t>	(</a:t>
            </a:r>
            <a:r>
              <a:rPr lang="en-US" sz="4400" dirty="0"/>
              <a:t>Just Judge)</a:t>
            </a:r>
          </a:p>
          <a:p>
            <a:r>
              <a:rPr lang="en-US" sz="4400" dirty="0">
                <a:solidFill>
                  <a:srgbClr val="FF0000"/>
                </a:solidFill>
              </a:rPr>
              <a:t>Forbearance</a:t>
            </a:r>
            <a:r>
              <a:rPr lang="en-US" sz="4400" dirty="0"/>
              <a:t>			(Judge/holy anger)</a:t>
            </a:r>
          </a:p>
          <a:p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9" y="247650"/>
            <a:ext cx="1202029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smtClean="0"/>
              <a:t>QUALITIES OF GOD </a:t>
            </a:r>
          </a:p>
          <a:p>
            <a:pPr lvl="0" algn="ctr"/>
            <a:r>
              <a:rPr lang="en-US" sz="4400" b="1" dirty="0" smtClean="0"/>
              <a:t>FROM ROMANS 3:21-23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Righteous/righteousness</a:t>
            </a:r>
            <a:r>
              <a:rPr lang="en-US" sz="4400" dirty="0"/>
              <a:t>:  perfect outworking/living out of moral perfection.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Glory</a:t>
            </a:r>
            <a:r>
              <a:rPr lang="en-US" sz="4400" dirty="0"/>
              <a:t>: unfiltered splendor of God’s holiness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Justified:</a:t>
            </a:r>
            <a:r>
              <a:rPr lang="en-US" sz="4400" dirty="0"/>
              <a:t>  God’s declaration of His righteousness to our account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Grace:</a:t>
            </a:r>
            <a:r>
              <a:rPr lang="en-US" sz="4400" dirty="0"/>
              <a:t>  God’s undeserved positive good blessing to </a:t>
            </a:r>
            <a:r>
              <a:rPr lang="en-US" sz="4400" dirty="0" smtClean="0"/>
              <a:t>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836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8" y="0"/>
            <a:ext cx="120202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/>
              <a:t>QUALITIES OF GOD </a:t>
            </a:r>
          </a:p>
          <a:p>
            <a:pPr lvl="0" algn="ctr"/>
            <a:r>
              <a:rPr lang="en-US" sz="4400" b="1" dirty="0"/>
              <a:t>FROM ROMANS 3:21-23</a:t>
            </a:r>
          </a:p>
          <a:p>
            <a:pPr lvl="0"/>
            <a:endParaRPr lang="en-US" sz="4400" b="1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400" b="1" dirty="0" smtClean="0"/>
              <a:t>Gift</a:t>
            </a:r>
            <a:r>
              <a:rPr lang="en-US" sz="4400" b="1" dirty="0"/>
              <a:t>:</a:t>
            </a:r>
            <a:r>
              <a:rPr lang="en-US" sz="4400" dirty="0"/>
              <a:t>  blessing that cannot be earned by the receiver.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/>
              <a:t>Redemption:  </a:t>
            </a:r>
            <a:r>
              <a:rPr lang="en-US" sz="4400" dirty="0"/>
              <a:t>RANSOME—“</a:t>
            </a:r>
            <a:r>
              <a:rPr lang="en-US" sz="4400" u="sng" dirty="0"/>
              <a:t>deliverance at a cost</a:t>
            </a:r>
            <a:r>
              <a:rPr lang="en-US" sz="4400" dirty="0"/>
              <a:t>” or “</a:t>
            </a:r>
            <a:r>
              <a:rPr lang="en-US" sz="4400" u="sng" dirty="0"/>
              <a:t>release by payment” of a price</a:t>
            </a:r>
            <a:r>
              <a:rPr lang="en-US" sz="4400" dirty="0"/>
              <a:t>, i.e. the life of Jesus Christ.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08" y="0"/>
            <a:ext cx="120202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/>
              <a:t>QUALITIES OF GOD </a:t>
            </a:r>
          </a:p>
          <a:p>
            <a:pPr lvl="0" algn="ctr"/>
            <a:r>
              <a:rPr lang="en-US" sz="4400" b="1" dirty="0"/>
              <a:t>FROM ROMANS </a:t>
            </a:r>
            <a:r>
              <a:rPr lang="en-US" sz="4400" b="1" dirty="0" smtClean="0"/>
              <a:t>3:25</a:t>
            </a:r>
            <a:endParaRPr lang="en-US" sz="4400" b="1" dirty="0"/>
          </a:p>
          <a:p>
            <a:pPr lvl="0"/>
            <a:endParaRPr lang="en-US" sz="4400" b="1" dirty="0"/>
          </a:p>
          <a:p>
            <a:pPr lvl="0"/>
            <a:r>
              <a:rPr lang="en-US" sz="4800" b="1" dirty="0" smtClean="0"/>
              <a:t>“…</a:t>
            </a:r>
            <a:r>
              <a:rPr lang="en-US" sz="4800" b="1" dirty="0"/>
              <a:t>Christ Jesus, </a:t>
            </a:r>
            <a:r>
              <a:rPr lang="en-US" sz="4800" b="1" baseline="30000" dirty="0"/>
              <a:t>25 </a:t>
            </a:r>
            <a:r>
              <a:rPr lang="en-US" sz="4800" b="1" dirty="0"/>
              <a:t>whom </a:t>
            </a:r>
            <a:r>
              <a:rPr lang="en-US" sz="4800" b="1" u="sng" dirty="0"/>
              <a:t>God put forward</a:t>
            </a:r>
            <a:r>
              <a:rPr lang="en-US" sz="4800" b="1" dirty="0"/>
              <a:t> as a </a:t>
            </a:r>
            <a:r>
              <a:rPr lang="en-US" sz="4800" b="1" u="sng" dirty="0"/>
              <a:t>propitiation</a:t>
            </a:r>
            <a:r>
              <a:rPr lang="en-US" sz="4800" b="1" dirty="0"/>
              <a:t> by his blood….”</a:t>
            </a:r>
            <a:r>
              <a:rPr lang="en-US" sz="4800" dirty="0"/>
              <a:t>  </a:t>
            </a:r>
            <a:r>
              <a:rPr lang="en-US" sz="4800" dirty="0" smtClean="0"/>
              <a:t>(ESV)</a:t>
            </a:r>
          </a:p>
          <a:p>
            <a:pPr lvl="0"/>
            <a:endParaRPr lang="en-US" sz="4800" dirty="0" smtClean="0"/>
          </a:p>
          <a:p>
            <a:r>
              <a:rPr lang="en-US" sz="4800" dirty="0" smtClean="0"/>
              <a:t>“</a:t>
            </a:r>
            <a:r>
              <a:rPr lang="en-US" sz="4800" b="1" dirty="0"/>
              <a:t>God presented Christ as </a:t>
            </a:r>
            <a:r>
              <a:rPr lang="en-US" sz="4800" b="1" u="sng" dirty="0"/>
              <a:t>a sacrifice of atonement</a:t>
            </a:r>
            <a:r>
              <a:rPr lang="en-US" sz="4800" b="1" dirty="0"/>
              <a:t>, through the shedding of his blood—to be received by faith.”</a:t>
            </a:r>
            <a:r>
              <a:rPr lang="en-US" sz="4800" dirty="0"/>
              <a:t> </a:t>
            </a:r>
            <a:r>
              <a:rPr lang="en-US" sz="4800" dirty="0" smtClean="0"/>
              <a:t> </a:t>
            </a:r>
            <a:r>
              <a:rPr lang="en-US" sz="4800" u="sng" dirty="0"/>
              <a:t>(</a:t>
            </a:r>
            <a:r>
              <a:rPr lang="en-US" sz="4800" dirty="0"/>
              <a:t>NIV) </a:t>
            </a:r>
          </a:p>
        </p:txBody>
      </p:sp>
    </p:spTree>
    <p:extLst>
      <p:ext uri="{BB962C8B-B14F-4D97-AF65-F5344CB8AC3E}">
        <p14:creationId xmlns:p14="http://schemas.microsoft.com/office/powerpoint/2010/main" val="1869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arch of the covenan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8" y="0"/>
            <a:ext cx="12212888" cy="91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1276</TotalTime>
  <Words>358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41</cp:revision>
  <dcterms:created xsi:type="dcterms:W3CDTF">2020-01-05T04:26:00Z</dcterms:created>
  <dcterms:modified xsi:type="dcterms:W3CDTF">2020-01-12T15:27:36Z</dcterms:modified>
</cp:coreProperties>
</file>