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336" r:id="rId3"/>
    <p:sldId id="267" r:id="rId4"/>
    <p:sldId id="306" r:id="rId5"/>
    <p:sldId id="307" r:id="rId6"/>
    <p:sldId id="340" r:id="rId7"/>
    <p:sldId id="338" r:id="rId8"/>
    <p:sldId id="339" r:id="rId9"/>
    <p:sldId id="341" r:id="rId10"/>
    <p:sldId id="342" r:id="rId11"/>
    <p:sldId id="308" r:id="rId12"/>
    <p:sldId id="343" r:id="rId13"/>
    <p:sldId id="344" r:id="rId14"/>
    <p:sldId id="345" r:id="rId15"/>
    <p:sldId id="346" r:id="rId16"/>
    <p:sldId id="347" r:id="rId17"/>
    <p:sldId id="301" r:id="rId18"/>
    <p:sldId id="335" r:id="rId19"/>
    <p:sldId id="348" r:id="rId20"/>
    <p:sldId id="350" r:id="rId21"/>
    <p:sldId id="337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9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6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860C-B037-45FB-B329-4E7BA00966A4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367D-0F8C-4F06-A495-E160A9928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4" y="335279"/>
            <a:ext cx="9305108" cy="62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3:14</a:t>
            </a:r>
            <a:r>
              <a:rPr lang="en-US" sz="4400" i="1" dirty="0" smtClean="0"/>
              <a:t> </a:t>
            </a:r>
          </a:p>
          <a:p>
            <a:r>
              <a:rPr lang="en-US" sz="4400" i="1" dirty="0" smtClean="0"/>
              <a:t>“</a:t>
            </a:r>
            <a:r>
              <a:rPr lang="en-US" sz="4400" i="1" dirty="0"/>
              <a:t>But </a:t>
            </a:r>
            <a:r>
              <a:rPr lang="en-US" sz="4400" b="1" i="1" u="sng" dirty="0"/>
              <a:t>since</a:t>
            </a:r>
            <a:r>
              <a:rPr lang="en-US" sz="4400" i="1" dirty="0"/>
              <a:t> you harbor envy and selfish ambition in your hearts, do not be boasting or denying the truth about it!”</a:t>
            </a:r>
            <a:endParaRPr lang="en-US" sz="4400" dirty="0"/>
          </a:p>
          <a:p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40423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297320"/>
            <a:ext cx="9960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GODLY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 LEADS TO GREAT RELATIONSHIPS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great relationsh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394517"/>
            <a:ext cx="5298168" cy="39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3:13</a:t>
            </a:r>
            <a:r>
              <a:rPr lang="en-US" sz="4400" i="1" dirty="0" smtClean="0"/>
              <a:t> </a:t>
            </a:r>
          </a:p>
          <a:p>
            <a:r>
              <a:rPr lang="en-US" sz="4400" i="1" dirty="0" smtClean="0"/>
              <a:t>Who </a:t>
            </a:r>
            <a:r>
              <a:rPr lang="en-US" sz="4400" i="1" dirty="0"/>
              <a:t>is wise and understanding among you? Let them show it by their good life, by deeds done in the humility that comes from wisdom</a:t>
            </a:r>
            <a:r>
              <a:rPr lang="en-US" sz="4400" i="1" dirty="0" smtClean="0"/>
              <a:t>.   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429" y="656549"/>
            <a:ext cx="9960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WISDOM’S #1 Quality:</a:t>
            </a:r>
          </a:p>
          <a:p>
            <a:pPr indent="457200" algn="ctr"/>
            <a:r>
              <a:rPr lang="en-US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HUMILITY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4" y="2703286"/>
            <a:ext cx="4710339" cy="37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3:13-18</a:t>
            </a:r>
            <a:r>
              <a:rPr lang="en-US" sz="4400" i="1" dirty="0"/>
              <a:t> </a:t>
            </a:r>
            <a:endParaRPr lang="en-US" sz="4400" i="1" dirty="0" smtClean="0"/>
          </a:p>
          <a:p>
            <a:r>
              <a:rPr lang="en-US" sz="4400" i="1" dirty="0" smtClean="0"/>
              <a:t>Who </a:t>
            </a:r>
            <a:r>
              <a:rPr lang="en-US" sz="4400" i="1" dirty="0"/>
              <a:t>is wise and understanding among you? Let them show it by their good life, by deeds done in the </a:t>
            </a:r>
            <a:r>
              <a:rPr lang="en-US" sz="4400" i="1" u="sng" dirty="0" smtClean="0"/>
              <a:t>humility/gentleness/meekness</a:t>
            </a:r>
            <a:r>
              <a:rPr lang="en-US" sz="4400" i="1" dirty="0" smtClean="0"/>
              <a:t> </a:t>
            </a:r>
            <a:r>
              <a:rPr lang="en-US" sz="4400" i="1" dirty="0"/>
              <a:t>that comes from wisdom</a:t>
            </a:r>
            <a:r>
              <a:rPr lang="en-US" sz="4400" i="1" dirty="0" smtClean="0"/>
              <a:t>.   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trained 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78" y="3513590"/>
            <a:ext cx="5466822" cy="3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/>
              <a:t> </a:t>
            </a:r>
          </a:p>
          <a:p>
            <a:r>
              <a:rPr lang="en-US" sz="4400" b="1" i="1" baseline="30000" dirty="0" smtClean="0"/>
              <a:t>14</a:t>
            </a:r>
            <a:r>
              <a:rPr lang="en-US" sz="4400" b="1" i="1" baseline="30000" dirty="0"/>
              <a:t> </a:t>
            </a:r>
            <a:r>
              <a:rPr lang="en-US" sz="4400" i="1" dirty="0"/>
              <a:t>But if you harbor bitter envy and selfish ambition in your hearts, do not boast about it or deny the truth</a:t>
            </a:r>
            <a:r>
              <a:rPr lang="en-US" sz="4400" i="1" dirty="0" smtClean="0"/>
              <a:t>.  </a:t>
            </a:r>
            <a:r>
              <a:rPr lang="en-US" sz="4400" b="1" i="1" baseline="30000" dirty="0" smtClean="0"/>
              <a:t>15</a:t>
            </a:r>
            <a:r>
              <a:rPr lang="en-US" sz="4400" b="1" i="1" baseline="30000" dirty="0"/>
              <a:t> </a:t>
            </a:r>
            <a:r>
              <a:rPr lang="en-US" sz="4400" i="1" dirty="0"/>
              <a:t>Such “wisdom” does not come down from heaven but is </a:t>
            </a:r>
            <a:r>
              <a:rPr lang="en-US" sz="4400" i="1" u="sng" dirty="0"/>
              <a:t>earthly</a:t>
            </a:r>
            <a:r>
              <a:rPr lang="en-US" sz="4400" i="1" dirty="0"/>
              <a:t>, </a:t>
            </a:r>
            <a:r>
              <a:rPr lang="en-US" sz="4400" i="1" u="sng" dirty="0"/>
              <a:t>unspiritual</a:t>
            </a:r>
            <a:r>
              <a:rPr lang="en-US" sz="4400" i="1" dirty="0"/>
              <a:t>, </a:t>
            </a:r>
            <a:r>
              <a:rPr lang="en-US" sz="4400" i="1" u="sng" dirty="0"/>
              <a:t>demonic</a:t>
            </a:r>
            <a:r>
              <a:rPr lang="en-US" sz="4400" i="1" dirty="0"/>
              <a:t>. 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/>
              <a:t> </a:t>
            </a:r>
          </a:p>
          <a:p>
            <a:r>
              <a:rPr lang="en-US" sz="4400" b="1" i="1" baseline="30000" dirty="0" smtClean="0"/>
              <a:t>14</a:t>
            </a:r>
            <a:r>
              <a:rPr lang="en-US" sz="4400" b="1" i="1" baseline="30000" dirty="0"/>
              <a:t> </a:t>
            </a:r>
            <a:r>
              <a:rPr lang="en-US" sz="4400" i="1" dirty="0"/>
              <a:t>But if you harbor </a:t>
            </a:r>
            <a:r>
              <a:rPr lang="en-US" sz="4400" i="1" u="sng" dirty="0"/>
              <a:t>bitter</a:t>
            </a:r>
            <a:r>
              <a:rPr lang="en-US" sz="4400" i="1" dirty="0"/>
              <a:t> envy and </a:t>
            </a:r>
            <a:r>
              <a:rPr lang="en-US" sz="4400" i="1" u="sng" dirty="0"/>
              <a:t>selfish</a:t>
            </a:r>
            <a:r>
              <a:rPr lang="en-US" sz="4400" i="1" dirty="0"/>
              <a:t> ambition in your hearts, do not boast about it or deny the truth</a:t>
            </a:r>
            <a:r>
              <a:rPr lang="en-US" sz="4400" i="1" dirty="0" smtClean="0"/>
              <a:t>.  </a:t>
            </a:r>
            <a:r>
              <a:rPr lang="en-US" sz="4400" b="1" i="1" baseline="30000" dirty="0" smtClean="0"/>
              <a:t>15</a:t>
            </a:r>
            <a:r>
              <a:rPr lang="en-US" sz="4400" b="1" i="1" baseline="30000" dirty="0"/>
              <a:t> </a:t>
            </a:r>
            <a:r>
              <a:rPr lang="en-US" sz="4400" i="1" dirty="0"/>
              <a:t>Such “wisdom” does not come down from heaven but is earthly, unspiritual, demonic. 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jealousy protects.</a:t>
            </a:r>
          </a:p>
        </p:txBody>
      </p:sp>
      <p:pic>
        <p:nvPicPr>
          <p:cNvPr id="7170" name="Picture 2" descr="Image result for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" y="130742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1336" y="1928910"/>
            <a:ext cx="5871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Bitter jealousy wants to possess.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possessive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57" y="3879178"/>
            <a:ext cx="4643586" cy="29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359230"/>
            <a:ext cx="108748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#2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counterfeit wisdom: 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SELFISH AMBITION or SELF-EEKING.  </a:t>
            </a:r>
          </a:p>
          <a:p>
            <a:endParaRPr lang="en-US" sz="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14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--“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if you harbor bitter envy and </a:t>
            </a:r>
            <a:r>
              <a:rPr lang="en-US" sz="44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selfish ambition 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your hearts, do not boast about it or deny the </a:t>
            </a:r>
            <a:r>
              <a:rPr lang="en-US" sz="4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truth.”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359230"/>
            <a:ext cx="10874829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traits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of worldly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wisdom: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DISORDER &amp;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EVIL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For where you have envy and selfish ambition, there you find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every evil practice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sdom or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" y="-361667"/>
            <a:ext cx="7707863" cy="77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 smtClean="0"/>
              <a:t> </a:t>
            </a:r>
          </a:p>
          <a:p>
            <a:endParaRPr lang="en-US" sz="4400" b="1" i="1" baseline="30000" dirty="0" smtClean="0"/>
          </a:p>
          <a:p>
            <a:r>
              <a:rPr lang="en-US" sz="4400" b="1" i="1" baseline="30000" dirty="0" smtClean="0"/>
              <a:t>17</a:t>
            </a:r>
            <a:r>
              <a:rPr lang="en-US" sz="4400" b="1" i="1" baseline="30000" dirty="0"/>
              <a:t> </a:t>
            </a:r>
            <a:r>
              <a:rPr lang="en-US" sz="4400" i="1" dirty="0"/>
              <a:t>But the wisdom that comes from heaven is first of all pure; then peace-loving, considerate, submissive, full of mercy and good fruit, impartial and sincere.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9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3533" y="337848"/>
            <a:ext cx="87196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#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PURE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" y="209217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yonna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3" y="209217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PEACE-LOVING</a:t>
            </a: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peace-loving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submissive, full of mercy and good fruit, impartial and sincere.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4:3 </a:t>
            </a:r>
          </a:p>
          <a:p>
            <a:pPr algn="ctr"/>
            <a:endParaRPr lang="en-US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“Be diligent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to preserve the unity of the Spirit in the bond of peace.” 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roken down school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6" y="375443"/>
            <a:ext cx="8098972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#3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CONSIDERATE</a:t>
            </a: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peace-loving,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submissive, full of mercy and good fruit, impartial and sincere.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#4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SUBMISSIVE</a:t>
            </a: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peace-loving,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submissive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full of mercy and good fruit, impartial and sincere.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</a:t>
            </a: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#5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 &amp; GOOD </a:t>
            </a:r>
            <a:r>
              <a:rPr lang="en-US" sz="5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peace-loving,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submissive, full of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mercy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 and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good fruit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impartial and sincere.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#6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</a:t>
            </a:r>
            <a:endParaRPr lang="en-US" sz="5400" b="1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peace-loving,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submissive, full of mercy and good fruit,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impartial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and sincere.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30" y="326571"/>
            <a:ext cx="115606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Trait #7 of Godly Wisdom: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SINCERITY/LACK </a:t>
            </a:r>
            <a:r>
              <a:rPr lang="en-US" sz="5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HYPOCRISY</a:t>
            </a:r>
            <a:endParaRPr lang="en-US" sz="5400" b="1" u="sng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3:17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wisdom that comes from heaven is first of all pure; then peace-loving, </a:t>
            </a:r>
            <a:endParaRPr lang="en-US" sz="4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submissive, full of mercy and good fruit, impartial and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sincere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8133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WISDOM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 to live life </a:t>
            </a:r>
            <a:endParaRPr lang="en-US" sz="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sinful, flawed world in such a way that both 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 </a:t>
            </a:r>
            <a:endParaRPr lang="en-US" sz="4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blessed by your actions.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3:18</a:t>
            </a:r>
            <a:r>
              <a:rPr lang="en-US" sz="4400" i="1" dirty="0" smtClean="0"/>
              <a:t> </a:t>
            </a:r>
          </a:p>
          <a:p>
            <a:r>
              <a:rPr lang="en-US" sz="4400" i="1" dirty="0" smtClean="0"/>
              <a:t>“</a:t>
            </a:r>
            <a:r>
              <a:rPr lang="en-US" sz="4400" i="1" dirty="0"/>
              <a:t>Peacemakers who </a:t>
            </a:r>
            <a:endParaRPr lang="en-US" sz="4400" i="1" dirty="0" smtClean="0"/>
          </a:p>
          <a:p>
            <a:r>
              <a:rPr lang="en-US" sz="4400" i="1" dirty="0" smtClean="0"/>
              <a:t>sow </a:t>
            </a:r>
            <a:r>
              <a:rPr lang="en-US" sz="4400" i="1" dirty="0"/>
              <a:t>in </a:t>
            </a:r>
            <a:r>
              <a:rPr lang="en-US" sz="4400" i="1" dirty="0" smtClean="0"/>
              <a:t>peace…</a:t>
            </a:r>
          </a:p>
        </p:txBody>
      </p:sp>
      <p:pic>
        <p:nvPicPr>
          <p:cNvPr id="11266" name="Picture 2" descr="Image result for sowing &amp; rea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48297"/>
            <a:ext cx="4931230" cy="2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owing &amp; rea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91" y="3046748"/>
            <a:ext cx="4216694" cy="33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9828" y="4744681"/>
            <a:ext cx="4532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…reap </a:t>
            </a:r>
            <a:r>
              <a:rPr lang="en-US" sz="4400" i="1" dirty="0"/>
              <a:t>a harvest of </a:t>
            </a:r>
            <a:endParaRPr lang="en-US" sz="4400" i="1" dirty="0" smtClean="0"/>
          </a:p>
          <a:p>
            <a:r>
              <a:rPr lang="en-US" sz="4400" i="1" dirty="0" smtClean="0"/>
              <a:t>righteousness.”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99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Guinness Book of World Rec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961">
            <a:off x="1233261" y="365125"/>
            <a:ext cx="3632653" cy="60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68" y="1027906"/>
            <a:ext cx="7500615" cy="45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1:5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any of you lacks wisdom, you should ask God, who gives generously to all without finding fault, and it will be given to you. 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3:13-18</a:t>
            </a:r>
            <a:r>
              <a:rPr lang="en-US" sz="4400" i="1" dirty="0"/>
              <a:t> </a:t>
            </a:r>
            <a:endParaRPr lang="en-US" sz="4400" i="1" dirty="0" smtClean="0"/>
          </a:p>
          <a:p>
            <a:r>
              <a:rPr lang="en-US" sz="4400" i="1" dirty="0" smtClean="0"/>
              <a:t>Who </a:t>
            </a:r>
            <a:r>
              <a:rPr lang="en-US" sz="4400" i="1" dirty="0"/>
              <a:t>is wise and understanding among you? Let them show it by their good life, by deeds done in the humility that comes from wisdom.</a:t>
            </a:r>
            <a:r>
              <a:rPr lang="en-US" sz="4400" b="1" i="1" baseline="30000" dirty="0"/>
              <a:t>14 </a:t>
            </a:r>
            <a:r>
              <a:rPr lang="en-US" sz="4400" i="1" dirty="0"/>
              <a:t>But if you harbor bitter envy and selfish ambition in your hearts, do not boast about it or deny the truth.</a:t>
            </a:r>
            <a:r>
              <a:rPr lang="en-US" sz="4400" b="1" i="1" baseline="30000" dirty="0"/>
              <a:t>15 </a:t>
            </a:r>
            <a:r>
              <a:rPr lang="en-US" sz="4400" i="1" dirty="0"/>
              <a:t>Such “wisdom” does not come down from heaven but is earthly, unspiritual, demonic. 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3:13-18</a:t>
            </a:r>
            <a:r>
              <a:rPr lang="en-US" sz="4400" i="1" dirty="0"/>
              <a:t> </a:t>
            </a:r>
            <a:endParaRPr lang="en-US" sz="4400" i="1" dirty="0" smtClean="0"/>
          </a:p>
          <a:p>
            <a:r>
              <a:rPr lang="en-US" sz="4400" b="1" i="1" baseline="30000" dirty="0" smtClean="0"/>
              <a:t>16</a:t>
            </a:r>
            <a:r>
              <a:rPr lang="en-US" sz="4400" b="1" i="1" baseline="30000" dirty="0"/>
              <a:t> </a:t>
            </a:r>
            <a:r>
              <a:rPr lang="en-US" sz="4400" i="1" dirty="0"/>
              <a:t>For where you have envy and selfish ambition, there you find disorder and every evil practice.</a:t>
            </a:r>
            <a:endParaRPr lang="en-US" sz="4400" dirty="0"/>
          </a:p>
          <a:p>
            <a:r>
              <a:rPr lang="en-US" sz="4400" b="1" i="1" baseline="30000" dirty="0"/>
              <a:t>17 </a:t>
            </a:r>
            <a:r>
              <a:rPr lang="en-US" sz="4400" i="1" dirty="0"/>
              <a:t>But the wisdom that comes from heaven is first of all pure; then peace-loving, considerate, submissive, full of mercy and good fruit, impartial and sincere. </a:t>
            </a:r>
            <a:r>
              <a:rPr lang="en-US" sz="4400" b="1" i="1" baseline="30000" dirty="0"/>
              <a:t>18 </a:t>
            </a:r>
            <a:r>
              <a:rPr lang="en-US" sz="4400" i="1" dirty="0"/>
              <a:t>Peacemakers who sow in peace reap a harvest of righteousness</a:t>
            </a:r>
            <a:r>
              <a:rPr lang="en-US" sz="4400" i="1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6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rch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98" y="533147"/>
            <a:ext cx="12216698" cy="56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urch confl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4"/>
            <a:ext cx="12192000" cy="68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337930"/>
            <a:ext cx="11350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3:14</a:t>
            </a:r>
            <a:r>
              <a:rPr lang="en-US" sz="4400" i="1" dirty="0" smtClean="0"/>
              <a:t> </a:t>
            </a:r>
          </a:p>
          <a:p>
            <a:r>
              <a:rPr lang="en-US" sz="4400" b="1" i="1" baseline="30000" dirty="0"/>
              <a:t> </a:t>
            </a:r>
            <a:r>
              <a:rPr lang="en-US" sz="4400" i="1" dirty="0"/>
              <a:t>But </a:t>
            </a:r>
            <a:r>
              <a:rPr lang="en-US" sz="4400" b="1" i="1" u="sng" dirty="0"/>
              <a:t>if</a:t>
            </a:r>
            <a:r>
              <a:rPr lang="en-US" sz="4400" i="1" dirty="0"/>
              <a:t> you harbor bitter envy and selfish ambition in your hearts, do not boast about it or deny the truth.</a:t>
            </a:r>
            <a:r>
              <a:rPr lang="en-US" sz="4400" b="1" i="1" baseline="30000" dirty="0"/>
              <a:t>15 </a:t>
            </a:r>
            <a:r>
              <a:rPr lang="en-US" sz="4400" i="1" dirty="0"/>
              <a:t>Such “wisdom” does not come down from heaven but is earthly, unspiritual, demonic. </a:t>
            </a:r>
            <a:endParaRPr lang="en-US" sz="4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5668</TotalTime>
  <Words>299</Words>
  <Application>Microsoft Office PowerPoint</Application>
  <PresentationFormat>Widescreen</PresentationFormat>
  <Paragraphs>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128</cp:revision>
  <dcterms:created xsi:type="dcterms:W3CDTF">2016-10-07T21:39:43Z</dcterms:created>
  <dcterms:modified xsi:type="dcterms:W3CDTF">2016-11-20T16:54:58Z</dcterms:modified>
</cp:coreProperties>
</file>