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84" r:id="rId3"/>
    <p:sldId id="325" r:id="rId4"/>
    <p:sldId id="326" r:id="rId5"/>
    <p:sldId id="310" r:id="rId6"/>
    <p:sldId id="327" r:id="rId7"/>
    <p:sldId id="311" r:id="rId8"/>
    <p:sldId id="312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265" r:id="rId17"/>
    <p:sldId id="335" r:id="rId18"/>
    <p:sldId id="336" r:id="rId19"/>
    <p:sldId id="337" r:id="rId20"/>
    <p:sldId id="338" r:id="rId21"/>
    <p:sldId id="339" r:id="rId22"/>
    <p:sldId id="340" r:id="rId23"/>
    <p:sldId id="324" r:id="rId24"/>
    <p:sldId id="34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149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5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E1D1DC6-F6AC-4C03-BC54-B484B0413D7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5026" y="106018"/>
            <a:ext cx="5791200" cy="6612834"/>
          </a:xfrm>
        </p:spPr>
        <p:txBody>
          <a:bodyPr/>
          <a:lstStyle/>
          <a:p>
            <a:r>
              <a:rPr lang="en-US" b="1" dirty="0"/>
              <a:t>Stewardship</a:t>
            </a:r>
            <a:br>
              <a:rPr lang="en-US" b="1" dirty="0"/>
            </a:br>
            <a:r>
              <a:rPr lang="en-US" b="1" dirty="0"/>
              <a:t>of</a:t>
            </a:r>
            <a:br>
              <a:rPr lang="en-US" b="1" dirty="0"/>
            </a:br>
            <a:r>
              <a:rPr lang="en-US" b="1" dirty="0"/>
              <a:t>citizenship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5893FD-CE8F-45FF-8AE9-D4E4A65F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401" y="0"/>
            <a:ext cx="6901401" cy="74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85EF3B5-CD3D-4455-8D74-0D633933E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2A2532-21E3-4B7A-9691-9887D45A0CA2}"/>
              </a:ext>
            </a:extLst>
          </p:cNvPr>
          <p:cNvSpPr txBox="1">
            <a:spLocks/>
          </p:cNvSpPr>
          <p:nvPr/>
        </p:nvSpPr>
        <p:spPr>
          <a:xfrm>
            <a:off x="419686" y="-1113183"/>
            <a:ext cx="11352628" cy="3578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purpose of government?</a:t>
            </a:r>
          </a:p>
        </p:txBody>
      </p:sp>
    </p:spTree>
    <p:extLst>
      <p:ext uri="{BB962C8B-B14F-4D97-AF65-F5344CB8AC3E}">
        <p14:creationId xmlns:p14="http://schemas.microsoft.com/office/powerpoint/2010/main" val="107396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85EF3B5-CD3D-4455-8D74-0D633933E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2A2532-21E3-4B7A-9691-9887D45A0CA2}"/>
              </a:ext>
            </a:extLst>
          </p:cNvPr>
          <p:cNvSpPr txBox="1">
            <a:spLocks/>
          </p:cNvSpPr>
          <p:nvPr/>
        </p:nvSpPr>
        <p:spPr>
          <a:xfrm>
            <a:off x="419686" y="-1113183"/>
            <a:ext cx="11352628" cy="3578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bg1"/>
                </a:solidFill>
              </a:rPr>
              <a:t>What is the purpose of government?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723314" y="3230291"/>
            <a:ext cx="1104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JUSTICE—the practice of truth (i.e. God’s truth) in human relationships.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4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963341"/>
            <a:ext cx="11049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the good we should all be seeking in our human relationships, i.e. in government?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4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497348"/>
            <a:ext cx="1135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preeminent commitment to the Lordship of Jesus Christ and the living out of His truth/word.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5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497348"/>
            <a:ext cx="1135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attitude/spirit of submission to and respect for authority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0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0"/>
            <a:ext cx="1194020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Peter 2:13-17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—Submit yourselves for the Lord’s sake to every human authority: whether to the emperor, as the supreme authority,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or to governors, who are sent by him to punish those who do wrong and to commend those who do right. </a:t>
            </a:r>
          </a:p>
          <a:p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 it is God’s will that by doing good you should silence the ignorant talk of foolish people.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Live as free people, but do not use your freedom as a cover-up for evil; live as God’s slaves.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Show proper respect to everyone, love the family of believers, fear God, honor the emperor.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497348"/>
            <a:ext cx="113538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Praying for our rulers:</a:t>
            </a:r>
            <a:r>
              <a:rPr lang="en-US" sz="5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Timothy 2:1-2—</a:t>
            </a:r>
            <a:r>
              <a:rPr lang="en-US" sz="4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urge, then, first of all, that petitions, prayers, intercession and thanksgiving be made for all people— </a:t>
            </a:r>
            <a:r>
              <a:rPr lang="en-US" sz="4000" b="1" i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kings and all those in authority, that we may live peaceful and quiet lives in all godliness and holiness.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6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497348"/>
            <a:ext cx="1135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Paying taxes:  </a:t>
            </a:r>
          </a:p>
          <a:p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Mt. 22:21--</a:t>
            </a:r>
            <a:r>
              <a:rPr lang="en-US" sz="5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give back to Caesar what is Caesar’s, and to God what is God’s.”</a:t>
            </a:r>
            <a:endParaRPr lang="en-US" sz="5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7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OF GOOD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CHRISTIAN </a:t>
            </a:r>
            <a:r>
              <a:rPr lang="en-US" sz="6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497348"/>
            <a:ext cx="1135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 GOOD STEWARD of whatever form of government God places you under!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Matthew 25</a:t>
            </a:r>
            <a:endParaRPr lang="en-US" sz="4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5CDB0-1822-42B7-BF86-8A7DF64DA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AC49D4-9ADF-4646-A0D1-3C7769A7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571500" y="315641"/>
            <a:ext cx="1104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a GOOD STEWARD of government…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40A4-0806-4A89-8681-A858D8764586}"/>
              </a:ext>
            </a:extLst>
          </p:cNvPr>
          <p:cNvSpPr txBox="1"/>
          <p:nvPr/>
        </p:nvSpPr>
        <p:spPr>
          <a:xfrm>
            <a:off x="571500" y="2764048"/>
            <a:ext cx="1135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5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VOTING </a:t>
            </a:r>
            <a:r>
              <a:rPr lang="en-US" sz="54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wisely</a:t>
            </a:r>
            <a:endParaRPr lang="en-US" sz="5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5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-2628900" y="315640"/>
            <a:ext cx="1104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E4BFB39-A47E-46A1-AB18-B7EC32AB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D081C-8726-43B4-9D92-5CC8814D4599}"/>
              </a:ext>
            </a:extLst>
          </p:cNvPr>
          <p:cNvSpPr txBox="1"/>
          <p:nvPr/>
        </p:nvSpPr>
        <p:spPr>
          <a:xfrm>
            <a:off x="-2628900" y="315640"/>
            <a:ext cx="1104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E4BFB39-A47E-46A1-AB18-B7EC32AB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65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D95CDA7-EFFB-4E5B-9661-2474FA2A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14312"/>
            <a:ext cx="533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F7C9A-7C89-4407-A0E1-81303753D203}"/>
              </a:ext>
            </a:extLst>
          </p:cNvPr>
          <p:cNvSpPr txBox="1"/>
          <p:nvPr/>
        </p:nvSpPr>
        <p:spPr>
          <a:xfrm>
            <a:off x="137824" y="152400"/>
            <a:ext cx="119163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Are all political issues 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of equal moral impact 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for followers of Jesus Christ? </a:t>
            </a:r>
            <a:endParaRPr lang="en-US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565A0D8-519C-4E1D-9CE0-70C4C904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219449"/>
            <a:ext cx="44323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F7C9A-7C89-4407-A0E1-81303753D203}"/>
              </a:ext>
            </a:extLst>
          </p:cNvPr>
          <p:cNvSpPr txBox="1"/>
          <p:nvPr/>
        </p:nvSpPr>
        <p:spPr>
          <a:xfrm>
            <a:off x="0" y="2413337"/>
            <a:ext cx="11916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  <a:endParaRPr lang="en-US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F7C9A-7C89-4407-A0E1-81303753D203}"/>
              </a:ext>
            </a:extLst>
          </p:cNvPr>
          <p:cNvSpPr txBox="1"/>
          <p:nvPr/>
        </p:nvSpPr>
        <p:spPr>
          <a:xfrm>
            <a:off x="261649" y="117693"/>
            <a:ext cx="116687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 Timothy 2:2-4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 (NIV)</a:t>
            </a:r>
          </a:p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And the things you have heard me say in the presence of many witnesses entrust to reliable people who will also be qualified to teach others. 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Join with me in suffering, like a good soldier of Christ Jesus. 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No one serving as a soldier gets entangled in civilian affairs, but rather tries to please his commanding officer.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5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5CDB0-1822-42B7-BF86-8A7DF64DA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AC49D4-9ADF-4646-A0D1-3C7769A7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340FB-FE21-46DB-B74C-232B1BCDA4CD}"/>
              </a:ext>
            </a:extLst>
          </p:cNvPr>
          <p:cNvSpPr txBox="1"/>
          <p:nvPr/>
        </p:nvSpPr>
        <p:spPr>
          <a:xfrm>
            <a:off x="901148" y="1298712"/>
            <a:ext cx="98993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Developing 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theology of citizenship</a:t>
            </a:r>
          </a:p>
        </p:txBody>
      </p:sp>
    </p:spTree>
    <p:extLst>
      <p:ext uri="{BB962C8B-B14F-4D97-AF65-F5344CB8AC3E}">
        <p14:creationId xmlns:p14="http://schemas.microsoft.com/office/powerpoint/2010/main" val="66271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15CDB0-1822-42B7-BF86-8A7DF64DA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AC49D4-9ADF-4646-A0D1-3C7769A7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340FB-FE21-46DB-B74C-232B1BCDA4CD}"/>
              </a:ext>
            </a:extLst>
          </p:cNvPr>
          <p:cNvSpPr txBox="1"/>
          <p:nvPr/>
        </p:nvSpPr>
        <p:spPr>
          <a:xfrm>
            <a:off x="278296" y="501641"/>
            <a:ext cx="115691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Developing a theology of citizenship…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requires determining what is “GOOD.” </a:t>
            </a:r>
          </a:p>
        </p:txBody>
      </p:sp>
    </p:spTree>
    <p:extLst>
      <p:ext uri="{BB962C8B-B14F-4D97-AF65-F5344CB8AC3E}">
        <p14:creationId xmlns:p14="http://schemas.microsoft.com/office/powerpoint/2010/main" val="313567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7FB636-9E03-4E7F-ADAC-324787FB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B3F917-612E-43BF-B3D4-A58A6502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460" y="268561"/>
            <a:ext cx="10298361" cy="6820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39515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7FB636-9E03-4E7F-ADAC-324787FB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B3F917-612E-43BF-B3D4-A58A6502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460" y="268561"/>
            <a:ext cx="10298361" cy="6820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Forms of Government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9A368-0AA3-4241-BCD0-92D127F52844}"/>
              </a:ext>
            </a:extLst>
          </p:cNvPr>
          <p:cNvSpPr txBox="1"/>
          <p:nvPr/>
        </p:nvSpPr>
        <p:spPr>
          <a:xfrm>
            <a:off x="1742662" y="1763402"/>
            <a:ext cx="61887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Theocracy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B3F917-612E-43BF-B3D4-A58A6502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046226" cy="222284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biblical forms of Government?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8DE85-BA82-4AEE-B7BA-D8404D26012A}"/>
              </a:ext>
            </a:extLst>
          </p:cNvPr>
          <p:cNvSpPr txBox="1"/>
          <p:nvPr/>
        </p:nvSpPr>
        <p:spPr>
          <a:xfrm>
            <a:off x="543339" y="2328866"/>
            <a:ext cx="115028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“Good” government is that which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a.) conforms to the just nature of God while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b.) 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the fallen nature of man.  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3C9A350-8211-4B7B-848B-64A21701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2A2532-21E3-4B7A-9691-9887D45A0CA2}"/>
              </a:ext>
            </a:extLst>
          </p:cNvPr>
          <p:cNvSpPr txBox="1">
            <a:spLocks/>
          </p:cNvSpPr>
          <p:nvPr/>
        </p:nvSpPr>
        <p:spPr>
          <a:xfrm>
            <a:off x="419686" y="-384313"/>
            <a:ext cx="11352628" cy="161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2"/>
                </a:solidFill>
              </a:rPr>
              <a:t>Israel…a theocracy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2813B-E03B-49A7-9DEC-AA00EFF6B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473" y="3140766"/>
            <a:ext cx="8676222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3C9A350-8211-4B7B-848B-64A21701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2A2532-21E3-4B7A-9691-9887D45A0CA2}"/>
              </a:ext>
            </a:extLst>
          </p:cNvPr>
          <p:cNvSpPr txBox="1">
            <a:spLocks/>
          </p:cNvSpPr>
          <p:nvPr/>
        </p:nvSpPr>
        <p:spPr>
          <a:xfrm>
            <a:off x="419686" y="-1113183"/>
            <a:ext cx="11352628" cy="5539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2"/>
                </a:solidFill>
              </a:rPr>
              <a:t>Israel…a theocracy</a:t>
            </a:r>
          </a:p>
          <a:p>
            <a:endParaRPr lang="en-US" sz="7200" b="1" dirty="0">
              <a:solidFill>
                <a:schemeClr val="tx2"/>
              </a:solidFill>
            </a:endParaRPr>
          </a:p>
          <a:p>
            <a:r>
              <a:rPr lang="en-US" sz="7200" b="1" dirty="0">
                <a:solidFill>
                  <a:schemeClr val="tx2"/>
                </a:solidFill>
              </a:rPr>
              <a:t>Turned monarchy</a:t>
            </a:r>
          </a:p>
          <a:p>
            <a:endParaRPr lang="en-US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6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1608</TotalTime>
  <Words>504</Words>
  <Application>Microsoft Office PowerPoint</Application>
  <PresentationFormat>Widescreen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Mesh</vt:lpstr>
      <vt:lpstr>Stewardship of citizenship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life over death</dc:title>
  <dc:creator>John Repsold</dc:creator>
  <cp:lastModifiedBy>John Repsold</cp:lastModifiedBy>
  <cp:revision>68</cp:revision>
  <dcterms:created xsi:type="dcterms:W3CDTF">2020-09-20T02:06:43Z</dcterms:created>
  <dcterms:modified xsi:type="dcterms:W3CDTF">2020-10-25T14:48:24Z</dcterms:modified>
</cp:coreProperties>
</file>