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307" r:id="rId4"/>
    <p:sldId id="296" r:id="rId5"/>
    <p:sldId id="308" r:id="rId6"/>
    <p:sldId id="309" r:id="rId7"/>
    <p:sldId id="310" r:id="rId8"/>
    <p:sldId id="305" r:id="rId9"/>
    <p:sldId id="278" r:id="rId10"/>
    <p:sldId id="311" r:id="rId11"/>
    <p:sldId id="259" r:id="rId12"/>
    <p:sldId id="300" r:id="rId13"/>
    <p:sldId id="284" r:id="rId14"/>
    <p:sldId id="306" r:id="rId15"/>
    <p:sldId id="301" r:id="rId16"/>
    <p:sldId id="303" r:id="rId17"/>
    <p:sldId id="312" r:id="rId18"/>
    <p:sldId id="260" r:id="rId19"/>
    <p:sldId id="313" r:id="rId20"/>
    <p:sldId id="317" r:id="rId21"/>
    <p:sldId id="314" r:id="rId22"/>
    <p:sldId id="315" r:id="rId23"/>
    <p:sldId id="318" r:id="rId24"/>
    <p:sldId id="319" r:id="rId25"/>
    <p:sldId id="262" r:id="rId26"/>
    <p:sldId id="316" r:id="rId27"/>
    <p:sldId id="321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>
        <p:scale>
          <a:sx n="33" d="100"/>
          <a:sy n="33" d="100"/>
        </p:scale>
        <p:origin x="214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6322D5-F92D-4351-84E7-B0B8AD8347A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jesus triumphal entrance into jerus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24560" cy="68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ta.theglobeandmail.com/ece-images/1ad/incoming/article21788974.ece/BINARY/w94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8041">
            <a:off x="-329957" y="1083846"/>
            <a:ext cx="6182995" cy="46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ta.theglobeandmail.com/ece-images/3f8/incoming/article21788972.ece/BINARY/w940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202">
            <a:off x="5864162" y="505850"/>
            <a:ext cx="6496685" cy="52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9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OATH OF CITIZENSHIP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…that 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will bear arms on behalf of the United States when required by law; that I will perform noncombatant service in the Armed Forces of the United States when required by the law; that I will perform work of national importance under civilian direction when required by the law; and that I take this obligation freely without any mental reservation or purpose of evasion; so help me God. In acknowledgement whereof I have hereunto affixed my signature.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eeling like an 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245004"/>
            <a:ext cx="8686800" cy="63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346" y="225236"/>
            <a:ext cx="11787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What are for you the most frequent or forceful reminders that you are living in a culture that really isn’t yours</a:t>
            </a:r>
            <a:r>
              <a:rPr lang="en-US" sz="4800" b="1" dirty="0" smtClean="0"/>
              <a:t>…</a:t>
            </a:r>
          </a:p>
          <a:p>
            <a:pPr algn="ctr"/>
            <a:r>
              <a:rPr lang="en-US" sz="4800" b="1" dirty="0" smtClean="0"/>
              <a:t>a </a:t>
            </a:r>
            <a:r>
              <a:rPr lang="en-US" sz="4800" b="1" dirty="0"/>
              <a:t>country that doesn’t quite fit</a:t>
            </a:r>
            <a:r>
              <a:rPr lang="en-US" sz="4800" b="1" dirty="0" smtClean="0"/>
              <a:t>???</a:t>
            </a:r>
            <a:endParaRPr lang="en-US" sz="4800" dirty="0"/>
          </a:p>
        </p:txBody>
      </p:sp>
      <p:pic>
        <p:nvPicPr>
          <p:cNvPr id="6146" name="Picture 2" descr="Image result for feeling like an al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30612"/>
            <a:ext cx="4844109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118" y="459076"/>
            <a:ext cx="11787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What are people hearing and seeing about us, God’s people, at Mosaic and in Spokane?</a:t>
            </a:r>
            <a:r>
              <a:rPr lang="en-US" sz="4800" dirty="0"/>
              <a:t> 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21" y="2919800"/>
            <a:ext cx="3926179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1:27</a:t>
            </a:r>
          </a:p>
          <a:p>
            <a:pPr algn="ctr"/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Then, whether I come and see you or only hear about you in my absence, I will know that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you stand firm in one spirit, contending as one man (soul) for the faith of the gospel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667" y="4865009"/>
            <a:ext cx="1131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8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#2.)  </a:t>
            </a:r>
            <a:r>
              <a:rPr lang="en-US" sz="4800" b="1" u="sng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Teamwork</a:t>
            </a:r>
            <a: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Consistent with </a:t>
            </a:r>
            <a:endParaRPr lang="en-US" sz="4800" b="1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48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</a:t>
            </a:r>
            <a:r>
              <a:rPr lang="en-US" sz="4800" b="1" u="sng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Calling</a:t>
            </a:r>
            <a:endParaRPr lang="en-US" sz="4800" dirty="0">
              <a:solidFill>
                <a:srgbClr val="00B0F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14156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impression I had of Tudor was of an iron peg, hammered into the frozen ground, immovable</a:t>
            </a:r>
            <a:r>
              <a:rPr lang="en-US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r>
              <a:rPr lang="en-US" sz="4800" i="1" dirty="0">
                <a:latin typeface="Times New Roman" panose="02020603050405020304" pitchFamily="18" charset="0"/>
              </a:rPr>
              <a:t>	</a:t>
            </a:r>
            <a:r>
              <a:rPr lang="en-US" sz="4800" i="1" dirty="0" smtClean="0">
                <a:latin typeface="Times New Roman" panose="02020603050405020304" pitchFamily="18" charset="0"/>
              </a:rPr>
              <a:t>--Winston Churchill</a:t>
            </a:r>
            <a:endParaRPr lang="en-US" sz="4800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" y="992343"/>
            <a:ext cx="3823758" cy="50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oman soldiers mar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6348"/>
            <a:ext cx="12262567" cy="81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oman soldiers mar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6348"/>
            <a:ext cx="12262567" cy="81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147" y="603608"/>
            <a:ext cx="112382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1.)  When do you find it particularly hard to stand your ground spiritually? </a:t>
            </a:r>
            <a:endParaRPr lang="en-US" sz="4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2.)  WHO is “on your team/squad” spiritually, regularly checking in, locking arms, providing fellowship and encouragement?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6"/>
            <a:ext cx="676275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1:27</a:t>
            </a:r>
          </a:p>
          <a:p>
            <a:pPr algn="ctr"/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Then, whether I come and see you or only hear about you in my absence, I will know that you stand firm in one spirit,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contending as one man (soul) for the faith of the gospel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97181"/>
            <a:ext cx="115900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0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Philippians 1:27-30</a:t>
            </a:r>
            <a:endParaRPr lang="en-US" sz="4000" b="1" u="sng" baseline="30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40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27 </a:t>
            </a: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Whatever happens, conduct yourselves in a manner worthy of the gospel of Christ. Then, whether I come and see you or only hear about you in my absence, I will know that you stand firm in the one Spirit, striving together as one for the faith of the gospel </a:t>
            </a:r>
            <a:r>
              <a:rPr lang="en-US" sz="40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28 </a:t>
            </a: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 being frightened in any way by those who oppose you. This is a sign to them that they will be destroyed, but that you will be saved—and that by God. 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6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reedom Ri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4" y="0"/>
            <a:ext cx="9822426" cy="68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183" y="646970"/>
            <a:ext cx="1131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8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#3.)  Suffering that is Consistent </a:t>
            </a:r>
            <a: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endParaRPr lang="en-US" sz="4800" b="1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48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Savior.</a:t>
            </a:r>
            <a:endParaRPr lang="en-US" sz="4800" dirty="0">
              <a:solidFill>
                <a:srgbClr val="00B0F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1:27-29</a:t>
            </a:r>
          </a:p>
          <a:p>
            <a:pPr algn="ctr"/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“…striving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together as one for the faith of the gospel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without being frightened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in any way by those who oppose you. This is a sign to them that they will be destroyed, but that you will be saved—and that by God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has been granted to you on behalf of Christ not only to believe in him, but also to suffer for </a:t>
            </a:r>
            <a:r>
              <a:rPr lang="en-US" sz="44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pooked 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26" y="554754"/>
            <a:ext cx="578167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9" y="-825908"/>
            <a:ext cx="15130001" cy="85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5393" y="2039070"/>
            <a:ext cx="6646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Josef </a:t>
            </a:r>
            <a:r>
              <a:rPr lang="en-US" sz="4800" b="1" dirty="0" err="1" smtClean="0"/>
              <a:t>Tson</a:t>
            </a:r>
            <a:endParaRPr lang="en-US" sz="4800" b="1" dirty="0" smtClean="0"/>
          </a:p>
          <a:p>
            <a:pPr algn="ctr"/>
            <a:r>
              <a:rPr lang="en-US" sz="4800" dirty="0" smtClean="0"/>
              <a:t>Romanian Pastor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josef tson romanian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7" y="986922"/>
            <a:ext cx="5243616" cy="52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1:27-29</a:t>
            </a:r>
          </a:p>
          <a:p>
            <a:pPr algn="ctr"/>
            <a:r>
              <a:rPr lang="en-US" sz="4400" i="1" smtClean="0">
                <a:latin typeface="Arial" panose="020B0604020202020204" pitchFamily="34" charset="0"/>
                <a:cs typeface="Arial" panose="020B0604020202020204" pitchFamily="34" charset="0"/>
              </a:rPr>
              <a:t>“...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without being frightened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in any way by those who oppose you. This is a sign to them that they will be destroyed, but that you will be saved—and that by God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has been granted to you on behalf of Christ not only to believe in him, but also to suffer for </a:t>
            </a:r>
            <a:r>
              <a:rPr lang="en-US" sz="44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" y="0"/>
            <a:ext cx="11366091" cy="85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942" y="304255"/>
            <a:ext cx="11256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 Am I living in a manner consistent with my heavenly citizenship?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942" y="1990487"/>
            <a:ext cx="11256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 With whom is God asking me to be part of His team?  </a:t>
            </a:r>
            <a:endParaRPr lang="en-US" sz="4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942" y="3912693"/>
            <a:ext cx="11256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What opposition is God inviting me to suffer for the sake of Christ?</a:t>
            </a:r>
            <a:endParaRPr lang="en-US" sz="4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97181"/>
            <a:ext cx="11590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0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Philippians 1:27-30</a:t>
            </a:r>
            <a:endParaRPr lang="en-US" sz="4000" b="1" u="sng" baseline="30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40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29 </a:t>
            </a: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it has been granted to you on behalf of Christ not only to believe in him, but also to suffer for him, </a:t>
            </a:r>
            <a:r>
              <a:rPr lang="en-US" sz="40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30 </a:t>
            </a: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 you are going through the same struggle you saw I had, and now hear that I still have.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0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olunteer military vs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ulf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1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210"/>
            <a:ext cx="3882430" cy="42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97181"/>
            <a:ext cx="11590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Philippians 1:27</a:t>
            </a:r>
            <a:endParaRPr lang="en-US" sz="4800" b="1" u="sng" baseline="30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Whatever happens, conduct yourselves in a manner worthy of the gospel of Christ.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3215670"/>
            <a:ext cx="11590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#1.) CONDUCT CONSISTENT WITH</a:t>
            </a:r>
          </a:p>
          <a:p>
            <a:pPr algn="ctr">
              <a:tabLst>
                <a:tab pos="228600" algn="l"/>
                <a:tab pos="4572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CALLING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97181"/>
            <a:ext cx="11590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Philippians 1:27</a:t>
            </a:r>
            <a:endParaRPr lang="en-US" sz="4800" b="1" u="sng" baseline="30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Whatever happens, conduct yourselves in </a:t>
            </a:r>
            <a:r>
              <a:rPr lang="en-US" sz="4800" i="1" u="sng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manner worthy</a:t>
            </a: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of the gospel of Christ.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3215670"/>
            <a:ext cx="11590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#1.) CONDUCT CONSISTENT WITH</a:t>
            </a:r>
          </a:p>
          <a:p>
            <a:pPr algn="ctr">
              <a:tabLst>
                <a:tab pos="228600" algn="l"/>
                <a:tab pos="4572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CALLING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5154661"/>
            <a:ext cx="11590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</a:tabLst>
            </a:pP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“Citizenship” from Greek </a:t>
            </a:r>
            <a:r>
              <a:rPr lang="en-US" sz="4800" i="1" dirty="0" err="1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politeou</a:t>
            </a: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51"/>
            <a:ext cx="12405393" cy="69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3999"/>
            <a:ext cx="12039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OATH OF CITIZENSHIP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hereby declare, on oath, that I absolutely and entirely renounce and abjure all allegiance and fidelity to any foreign prince, potentate, state, or sovereignty of whom or which I have heretofore been a subject or citizen; that I will support and defend the Constitution and laws of the United States of America against all enemies, foreign and domestic; that I will bear true faith and allegiance to the same;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#1-Col.1;1-7-Identity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1-Col.1;1-7-Identity" id="{20B06652-4BF3-48CA-874E-BD533312777B}" vid="{759E2E95-2FBC-44EE-B3D8-4EAF959A6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#1-Col.1;1-7-Identity</Template>
  <TotalTime>1997</TotalTime>
  <Words>493</Words>
  <Application>Microsoft Office PowerPoint</Application>
  <PresentationFormat>Widescreen</PresentationFormat>
  <Paragraphs>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#1-Col.1;1-7-Identity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2019-03-23T22:45:43Z</dcterms:created>
  <dcterms:modified xsi:type="dcterms:W3CDTF">2019-04-14T14:41:03Z</dcterms:modified>
</cp:coreProperties>
</file>