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86" r:id="rId1"/>
  </p:sldMasterIdLst>
  <p:notesMasterIdLst>
    <p:notesMasterId r:id="rId35"/>
  </p:notesMasterIdLst>
  <p:sldIdLst>
    <p:sldId id="628" r:id="rId2"/>
    <p:sldId id="581" r:id="rId3"/>
    <p:sldId id="595" r:id="rId4"/>
    <p:sldId id="596" r:id="rId5"/>
    <p:sldId id="597" r:id="rId6"/>
    <p:sldId id="598" r:id="rId7"/>
    <p:sldId id="599" r:id="rId8"/>
    <p:sldId id="600" r:id="rId9"/>
    <p:sldId id="629" r:id="rId10"/>
    <p:sldId id="630" r:id="rId11"/>
    <p:sldId id="631" r:id="rId12"/>
    <p:sldId id="602" r:id="rId13"/>
    <p:sldId id="603" r:id="rId14"/>
    <p:sldId id="604" r:id="rId15"/>
    <p:sldId id="632" r:id="rId16"/>
    <p:sldId id="633" r:id="rId17"/>
    <p:sldId id="634" r:id="rId18"/>
    <p:sldId id="635" r:id="rId19"/>
    <p:sldId id="636" r:id="rId20"/>
    <p:sldId id="605" r:id="rId21"/>
    <p:sldId id="606" r:id="rId22"/>
    <p:sldId id="637" r:id="rId23"/>
    <p:sldId id="607" r:id="rId24"/>
    <p:sldId id="638" r:id="rId25"/>
    <p:sldId id="639" r:id="rId26"/>
    <p:sldId id="640" r:id="rId27"/>
    <p:sldId id="641" r:id="rId28"/>
    <p:sldId id="642" r:id="rId29"/>
    <p:sldId id="643" r:id="rId30"/>
    <p:sldId id="644" r:id="rId31"/>
    <p:sldId id="645" r:id="rId32"/>
    <p:sldId id="647" r:id="rId33"/>
    <p:sldId id="646" r:id="rId34"/>
  </p:sldIdLst>
  <p:sldSz cx="17556163" cy="9875838"/>
  <p:notesSz cx="6858000" cy="9144000"/>
  <p:defaultTextStyle>
    <a:defPPr>
      <a:defRPr lang="en-US"/>
    </a:defPPr>
    <a:lvl1pPr algn="l" rtl="0" eaLnBrk="0" fontAlgn="base" hangingPunct="0">
      <a:spcBef>
        <a:spcPct val="0"/>
      </a:spcBef>
      <a:spcAft>
        <a:spcPct val="0"/>
      </a:spcAft>
      <a:defRPr sz="3100" kern="1200">
        <a:solidFill>
          <a:schemeClr val="tx1"/>
        </a:solidFill>
        <a:latin typeface="Arial" panose="020B0604020202020204" pitchFamily="34" charset="0"/>
        <a:ea typeface="+mn-ea"/>
        <a:cs typeface="Arial" panose="020B0604020202020204" pitchFamily="34" charset="0"/>
      </a:defRPr>
    </a:lvl1pPr>
    <a:lvl2pPr marL="455613" indent="1588" algn="l" rtl="0" eaLnBrk="0" fontAlgn="base" hangingPunct="0">
      <a:spcBef>
        <a:spcPct val="0"/>
      </a:spcBef>
      <a:spcAft>
        <a:spcPct val="0"/>
      </a:spcAft>
      <a:defRPr sz="3100" kern="1200">
        <a:solidFill>
          <a:schemeClr val="tx1"/>
        </a:solidFill>
        <a:latin typeface="Arial" panose="020B0604020202020204" pitchFamily="34" charset="0"/>
        <a:ea typeface="+mn-ea"/>
        <a:cs typeface="Arial" panose="020B0604020202020204" pitchFamily="34" charset="0"/>
      </a:defRPr>
    </a:lvl2pPr>
    <a:lvl3pPr marL="912813" indent="1588" algn="l" rtl="0" eaLnBrk="0" fontAlgn="base" hangingPunct="0">
      <a:spcBef>
        <a:spcPct val="0"/>
      </a:spcBef>
      <a:spcAft>
        <a:spcPct val="0"/>
      </a:spcAft>
      <a:defRPr sz="3100" kern="1200">
        <a:solidFill>
          <a:schemeClr val="tx1"/>
        </a:solidFill>
        <a:latin typeface="Arial" panose="020B0604020202020204" pitchFamily="34" charset="0"/>
        <a:ea typeface="+mn-ea"/>
        <a:cs typeface="Arial" panose="020B0604020202020204" pitchFamily="34" charset="0"/>
      </a:defRPr>
    </a:lvl3pPr>
    <a:lvl4pPr marL="1370013" indent="1588" algn="l" rtl="0" eaLnBrk="0" fontAlgn="base" hangingPunct="0">
      <a:spcBef>
        <a:spcPct val="0"/>
      </a:spcBef>
      <a:spcAft>
        <a:spcPct val="0"/>
      </a:spcAft>
      <a:defRPr sz="3100" kern="1200">
        <a:solidFill>
          <a:schemeClr val="tx1"/>
        </a:solidFill>
        <a:latin typeface="Arial" panose="020B0604020202020204" pitchFamily="34" charset="0"/>
        <a:ea typeface="+mn-ea"/>
        <a:cs typeface="Arial" panose="020B0604020202020204" pitchFamily="34" charset="0"/>
      </a:defRPr>
    </a:lvl4pPr>
    <a:lvl5pPr marL="1827213" indent="1588" algn="l" rtl="0" eaLnBrk="0" fontAlgn="base" hangingPunct="0">
      <a:spcBef>
        <a:spcPct val="0"/>
      </a:spcBef>
      <a:spcAft>
        <a:spcPct val="0"/>
      </a:spcAft>
      <a:defRPr sz="3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3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3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3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3100"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3111">
          <p15:clr>
            <a:srgbClr val="A4A3A4"/>
          </p15:clr>
        </p15:guide>
        <p15:guide id="2" pos="553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CC66"/>
    <a:srgbClr val="F7EC09"/>
    <a:srgbClr val="EEEE0C"/>
    <a:srgbClr val="FFA829"/>
    <a:srgbClr val="EFEEDD"/>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p:cViewPr varScale="1">
        <p:scale>
          <a:sx n="49" d="100"/>
          <a:sy n="49" d="100"/>
        </p:scale>
        <p:origin x="714" y="42"/>
      </p:cViewPr>
      <p:guideLst>
        <p:guide orient="horz" pos="3111"/>
        <p:guide pos="553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cs typeface="Arial" charset="0"/>
              </a:defRPr>
            </a:lvl1pPr>
          </a:lstStyle>
          <a:p>
            <a:pPr>
              <a:defRPr/>
            </a:pPr>
            <a:endParaRPr lang="en-US"/>
          </a:p>
        </p:txBody>
      </p:sp>
      <p:sp>
        <p:nvSpPr>
          <p:cNvPr id="4099"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cs typeface="Arial" charset="0"/>
              </a:defRPr>
            </a:lvl1pPr>
          </a:lstStyle>
          <a:p>
            <a:pPr>
              <a:defRPr/>
            </a:pPr>
            <a:endParaRPr lang="en-US"/>
          </a:p>
        </p:txBody>
      </p:sp>
      <p:sp>
        <p:nvSpPr>
          <p:cNvPr id="3076" name="Rectangle 4"/>
          <p:cNvSpPr>
            <a:spLocks noGrp="1" noRot="1" noChangeAspect="1" noChangeArrowheads="1" noTextEdit="1"/>
          </p:cNvSpPr>
          <p:nvPr>
            <p:ph type="sldImg" idx="2"/>
          </p:nvPr>
        </p:nvSpPr>
        <p:spPr bwMode="auto">
          <a:xfrm>
            <a:off x="382588" y="685800"/>
            <a:ext cx="6092825"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1"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cs typeface="Arial" charset="0"/>
              </a:defRPr>
            </a:lvl1pPr>
          </a:lstStyle>
          <a:p>
            <a:pPr>
              <a:defRPr/>
            </a:pPr>
            <a:endParaRPr lang="en-US"/>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3B469835-E52C-4218-A560-D3A3B72F5664}" type="slidenum">
              <a:rPr lang="en-US" altLang="en-US"/>
              <a:pPr>
                <a:defRPr/>
              </a:pPr>
              <a:t>‹#›</a:t>
            </a:fld>
            <a:endParaRPr lang="en-US" altLang="en-US"/>
          </a:p>
        </p:txBody>
      </p:sp>
    </p:spTree>
    <p:extLst>
      <p:ext uri="{BB962C8B-B14F-4D97-AF65-F5344CB8AC3E}">
        <p14:creationId xmlns:p14="http://schemas.microsoft.com/office/powerpoint/2010/main" val="162018217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5613"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2813"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0013"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7213"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5510" algn="l" defTabSz="914205" rtl="0" eaLnBrk="1" latinLnBrk="0" hangingPunct="1">
      <a:defRPr sz="1200" kern="1200">
        <a:solidFill>
          <a:schemeClr val="tx1"/>
        </a:solidFill>
        <a:latin typeface="+mn-lt"/>
        <a:ea typeface="+mn-ea"/>
        <a:cs typeface="+mn-cs"/>
      </a:defRPr>
    </a:lvl6pPr>
    <a:lvl7pPr marL="2742614" algn="l" defTabSz="914205" rtl="0" eaLnBrk="1" latinLnBrk="0" hangingPunct="1">
      <a:defRPr sz="1200" kern="1200">
        <a:solidFill>
          <a:schemeClr val="tx1"/>
        </a:solidFill>
        <a:latin typeface="+mn-lt"/>
        <a:ea typeface="+mn-ea"/>
        <a:cs typeface="+mn-cs"/>
      </a:defRPr>
    </a:lvl7pPr>
    <a:lvl8pPr marL="3199714" algn="l" defTabSz="914205" rtl="0" eaLnBrk="1" latinLnBrk="0" hangingPunct="1">
      <a:defRPr sz="1200" kern="1200">
        <a:solidFill>
          <a:schemeClr val="tx1"/>
        </a:solidFill>
        <a:latin typeface="+mn-lt"/>
        <a:ea typeface="+mn-ea"/>
        <a:cs typeface="+mn-cs"/>
      </a:defRPr>
    </a:lvl8pPr>
    <a:lvl9pPr marL="3656815" algn="l" defTabSz="914205"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182055" y="6428407"/>
            <a:ext cx="13167122" cy="2363822"/>
          </a:xfrm>
        </p:spPr>
        <p:txBody>
          <a:bodyPr wrap="none" anchor="t"/>
          <a:lstStyle>
            <a:lvl1pPr algn="r">
              <a:defRPr sz="13824" b="0" spc="-432">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3182053" y="5320072"/>
            <a:ext cx="13167122" cy="1085831"/>
          </a:xfrm>
        </p:spPr>
        <p:txBody>
          <a:bodyPr anchor="b"/>
          <a:lstStyle>
            <a:lvl1pPr marL="0" indent="0" algn="r">
              <a:buNone/>
              <a:defRPr sz="4608"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658368" indent="0" algn="ctr">
              <a:buNone/>
              <a:defRPr sz="2880"/>
            </a:lvl2pPr>
            <a:lvl3pPr marL="1316736" indent="0" algn="ctr">
              <a:buNone/>
              <a:defRPr sz="2592"/>
            </a:lvl3pPr>
            <a:lvl4pPr marL="1975104" indent="0" algn="ctr">
              <a:buNone/>
              <a:defRPr sz="2304"/>
            </a:lvl4pPr>
            <a:lvl5pPr marL="2633472" indent="0" algn="ctr">
              <a:buNone/>
              <a:defRPr sz="2304"/>
            </a:lvl5pPr>
            <a:lvl6pPr marL="3291840" indent="0" algn="ctr">
              <a:buNone/>
              <a:defRPr sz="2304"/>
            </a:lvl6pPr>
            <a:lvl7pPr marL="3950208" indent="0" algn="ctr">
              <a:buNone/>
              <a:defRPr sz="2304"/>
            </a:lvl7pPr>
            <a:lvl8pPr marL="4608576" indent="0" algn="ctr">
              <a:buNone/>
              <a:defRPr sz="2304"/>
            </a:lvl8pPr>
            <a:lvl9pPr marL="5266944" indent="0" algn="ctr">
              <a:buNone/>
              <a:defRPr sz="2304"/>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81A85C9-5ADF-45E4-8883-12A14DABC6AD}" type="slidenum">
              <a:rPr lang="en-US" altLang="en-US"/>
              <a:pPr>
                <a:defRPr/>
              </a:pPr>
              <a:t>‹#›</a:t>
            </a:fld>
            <a:endParaRPr lang="en-US" altLang="en-US"/>
          </a:p>
        </p:txBody>
      </p:sp>
    </p:spTree>
    <p:extLst>
      <p:ext uri="{BB962C8B-B14F-4D97-AF65-F5344CB8AC3E}">
        <p14:creationId xmlns:p14="http://schemas.microsoft.com/office/powerpoint/2010/main" val="1226343563"/>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09273" y="6288914"/>
            <a:ext cx="15142191" cy="1179909"/>
          </a:xfrm>
        </p:spPr>
        <p:txBody>
          <a:bodyPr anchor="b"/>
          <a:lstStyle>
            <a:lvl1pPr>
              <a:defRPr sz="4608"/>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209273" y="1421939"/>
            <a:ext cx="15142191" cy="4866975"/>
          </a:xfrm>
        </p:spPr>
        <p:txBody>
          <a:bodyPr anchor="t"/>
          <a:lstStyle>
            <a:lvl1pPr marL="0" indent="0">
              <a:buNone/>
              <a:defRPr sz="4608"/>
            </a:lvl1pPr>
            <a:lvl2pPr marL="658368" indent="0">
              <a:buNone/>
              <a:defRPr sz="4032"/>
            </a:lvl2pPr>
            <a:lvl3pPr marL="1316736" indent="0">
              <a:buNone/>
              <a:defRPr sz="3456"/>
            </a:lvl3pPr>
            <a:lvl4pPr marL="1975104" indent="0">
              <a:buNone/>
              <a:defRPr sz="2880"/>
            </a:lvl4pPr>
            <a:lvl5pPr marL="2633472" indent="0">
              <a:buNone/>
              <a:defRPr sz="2880"/>
            </a:lvl5pPr>
            <a:lvl6pPr marL="3291840" indent="0">
              <a:buNone/>
              <a:defRPr sz="2880"/>
            </a:lvl6pPr>
            <a:lvl7pPr marL="3950208" indent="0">
              <a:buNone/>
              <a:defRPr sz="2880"/>
            </a:lvl7pPr>
            <a:lvl8pPr marL="4608576" indent="0">
              <a:buNone/>
              <a:defRPr sz="2880"/>
            </a:lvl8pPr>
            <a:lvl9pPr marL="5266944" indent="0">
              <a:buNone/>
              <a:defRPr sz="288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209273" y="7468824"/>
            <a:ext cx="15139904" cy="982791"/>
          </a:xfrm>
        </p:spPr>
        <p:txBody>
          <a:bodyPr/>
          <a:lstStyle>
            <a:lvl1pPr marL="0" indent="0">
              <a:buNone/>
              <a:defRPr sz="2304">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658368" indent="0">
              <a:buNone/>
              <a:defRPr sz="2016"/>
            </a:lvl2pPr>
            <a:lvl3pPr marL="1316736" indent="0">
              <a:buNone/>
              <a:defRPr sz="1728"/>
            </a:lvl3pPr>
            <a:lvl4pPr marL="1975104" indent="0">
              <a:buNone/>
              <a:defRPr sz="1440"/>
            </a:lvl4pPr>
            <a:lvl5pPr marL="2633472" indent="0">
              <a:buNone/>
              <a:defRPr sz="1440"/>
            </a:lvl5pPr>
            <a:lvl6pPr marL="3291840" indent="0">
              <a:buNone/>
              <a:defRPr sz="1440"/>
            </a:lvl6pPr>
            <a:lvl7pPr marL="3950208" indent="0">
              <a:buNone/>
              <a:defRPr sz="1440"/>
            </a:lvl7pPr>
            <a:lvl8pPr marL="4608576" indent="0">
              <a:buNone/>
              <a:defRPr sz="1440"/>
            </a:lvl8pPr>
            <a:lvl9pPr marL="5266944" indent="0">
              <a:buNone/>
              <a:defRPr sz="144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A0F240C-E8B4-49C4-9A68-47BA98A1528C}" type="slidenum">
              <a:rPr lang="en-US" altLang="en-US"/>
              <a:pPr>
                <a:defRPr/>
              </a:pPr>
              <a:t>‹#›</a:t>
            </a:fld>
            <a:endParaRPr lang="en-US" altLang="en-US"/>
          </a:p>
        </p:txBody>
      </p:sp>
    </p:spTree>
    <p:extLst>
      <p:ext uri="{BB962C8B-B14F-4D97-AF65-F5344CB8AC3E}">
        <p14:creationId xmlns:p14="http://schemas.microsoft.com/office/powerpoint/2010/main" val="42424254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209273" y="525797"/>
            <a:ext cx="15142191" cy="5089619"/>
          </a:xfrm>
        </p:spPr>
        <p:txBody>
          <a:bodyPr/>
          <a:lstStyle>
            <a:lvl1pPr>
              <a:defRPr sz="4608"/>
            </a:lvl1pPr>
          </a:lstStyle>
          <a:p>
            <a:r>
              <a:rPr lang="en-US" smtClean="0"/>
              <a:t>Click to edit Master title style</a:t>
            </a:r>
            <a:endParaRPr lang="en-US" dirty="0"/>
          </a:p>
        </p:txBody>
      </p:sp>
      <p:sp>
        <p:nvSpPr>
          <p:cNvPr id="4" name="Text Placeholder 3"/>
          <p:cNvSpPr>
            <a:spLocks noGrp="1"/>
          </p:cNvSpPr>
          <p:nvPr>
            <p:ph type="body" sz="half" idx="2"/>
          </p:nvPr>
        </p:nvSpPr>
        <p:spPr>
          <a:xfrm>
            <a:off x="1209273" y="6464943"/>
            <a:ext cx="15139904" cy="2162699"/>
          </a:xfrm>
        </p:spPr>
        <p:txBody>
          <a:bodyPr anchor="ctr"/>
          <a:lstStyle>
            <a:lvl1pPr marL="0" indent="0">
              <a:buNone/>
              <a:defRPr sz="2304"/>
            </a:lvl1pPr>
            <a:lvl2pPr marL="658368" indent="0">
              <a:buNone/>
              <a:defRPr sz="2016"/>
            </a:lvl2pPr>
            <a:lvl3pPr marL="1316736" indent="0">
              <a:buNone/>
              <a:defRPr sz="1728"/>
            </a:lvl3pPr>
            <a:lvl4pPr marL="1975104" indent="0">
              <a:buNone/>
              <a:defRPr sz="1440"/>
            </a:lvl4pPr>
            <a:lvl5pPr marL="2633472" indent="0">
              <a:buNone/>
              <a:defRPr sz="1440"/>
            </a:lvl5pPr>
            <a:lvl6pPr marL="3291840" indent="0">
              <a:buNone/>
              <a:defRPr sz="1440"/>
            </a:lvl6pPr>
            <a:lvl7pPr marL="3950208" indent="0">
              <a:buNone/>
              <a:defRPr sz="1440"/>
            </a:lvl7pPr>
            <a:lvl8pPr marL="4608576" indent="0">
              <a:buNone/>
              <a:defRPr sz="1440"/>
            </a:lvl8pPr>
            <a:lvl9pPr marL="5266944" indent="0">
              <a:buNone/>
              <a:defRPr sz="144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97186EA-D16C-486C-94D3-991181622CCF}" type="slidenum">
              <a:rPr lang="en-US" altLang="en-US"/>
              <a:pPr>
                <a:defRPr/>
              </a:pPr>
              <a:t>‹#›</a:t>
            </a:fld>
            <a:endParaRPr lang="en-US" altLang="en-US"/>
          </a:p>
        </p:txBody>
      </p:sp>
    </p:spTree>
    <p:extLst>
      <p:ext uri="{BB962C8B-B14F-4D97-AF65-F5344CB8AC3E}">
        <p14:creationId xmlns:p14="http://schemas.microsoft.com/office/powerpoint/2010/main" val="42037030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5" name="TextBox 4"/>
          <p:cNvSpPr txBox="1"/>
          <p:nvPr/>
        </p:nvSpPr>
        <p:spPr>
          <a:xfrm>
            <a:off x="1600200" y="1133475"/>
            <a:ext cx="877888" cy="841375"/>
          </a:xfrm>
          <a:prstGeom prst="rect">
            <a:avLst/>
          </a:prstGeom>
        </p:spPr>
        <p:txBody>
          <a:bodyPr lIns="131671" tIns="65836" rIns="131671" bIns="65836"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defRPr/>
            </a:pPr>
            <a:r>
              <a:rPr lang="en-US" sz="11520" dirty="0">
                <a:effectLst/>
              </a:rPr>
              <a:t>“</a:t>
            </a:r>
          </a:p>
        </p:txBody>
      </p:sp>
      <p:sp>
        <p:nvSpPr>
          <p:cNvPr id="6" name="TextBox 5"/>
          <p:cNvSpPr txBox="1"/>
          <p:nvPr/>
        </p:nvSpPr>
        <p:spPr>
          <a:xfrm>
            <a:off x="15030450" y="3949700"/>
            <a:ext cx="877888" cy="842963"/>
          </a:xfrm>
          <a:prstGeom prst="rect">
            <a:avLst/>
          </a:prstGeom>
        </p:spPr>
        <p:txBody>
          <a:bodyPr lIns="131671" tIns="65836" rIns="131671" bIns="65836"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a:defRPr/>
            </a:pPr>
            <a:r>
              <a:rPr lang="en-US" sz="11520" dirty="0">
                <a:effectLst/>
              </a:rPr>
              <a:t>”</a:t>
            </a:r>
          </a:p>
        </p:txBody>
      </p:sp>
      <p:sp>
        <p:nvSpPr>
          <p:cNvPr id="2" name="Title 1"/>
          <p:cNvSpPr>
            <a:spLocks noGrp="1"/>
          </p:cNvSpPr>
          <p:nvPr>
            <p:ph type="title"/>
          </p:nvPr>
        </p:nvSpPr>
        <p:spPr>
          <a:xfrm>
            <a:off x="2082508" y="525797"/>
            <a:ext cx="13395721" cy="4309921"/>
          </a:xfrm>
        </p:spPr>
        <p:txBody>
          <a:bodyPr/>
          <a:lstStyle>
            <a:lvl1pPr>
              <a:defRPr sz="6336"/>
            </a:lvl1pPr>
          </a:lstStyle>
          <a:p>
            <a:r>
              <a:rPr lang="en-US" smtClean="0"/>
              <a:t>Click to edit Master title style</a:t>
            </a:r>
            <a:endParaRPr lang="en-US" dirty="0"/>
          </a:p>
        </p:txBody>
      </p:sp>
      <p:sp>
        <p:nvSpPr>
          <p:cNvPr id="12" name="Text Placeholder 3"/>
          <p:cNvSpPr>
            <a:spLocks noGrp="1"/>
          </p:cNvSpPr>
          <p:nvPr>
            <p:ph type="body" sz="half" idx="13"/>
          </p:nvPr>
        </p:nvSpPr>
        <p:spPr>
          <a:xfrm>
            <a:off x="2477683" y="4846558"/>
            <a:ext cx="12603083" cy="790539"/>
          </a:xfrm>
        </p:spPr>
        <p:txBody>
          <a:bodyPr anchor="t"/>
          <a:lstStyle>
            <a:lvl1pPr marL="0" indent="0">
              <a:buNone/>
              <a:defRPr sz="2016"/>
            </a:lvl1pPr>
            <a:lvl2pPr marL="658368" indent="0">
              <a:buNone/>
              <a:defRPr sz="2016"/>
            </a:lvl2pPr>
            <a:lvl3pPr marL="1316736" indent="0">
              <a:buNone/>
              <a:defRPr sz="1728"/>
            </a:lvl3pPr>
            <a:lvl4pPr marL="1975104" indent="0">
              <a:buNone/>
              <a:defRPr sz="1440"/>
            </a:lvl4pPr>
            <a:lvl5pPr marL="2633472" indent="0">
              <a:buNone/>
              <a:defRPr sz="1440"/>
            </a:lvl5pPr>
            <a:lvl6pPr marL="3291840" indent="0">
              <a:buNone/>
              <a:defRPr sz="1440"/>
            </a:lvl6pPr>
            <a:lvl7pPr marL="3950208" indent="0">
              <a:buNone/>
              <a:defRPr sz="1440"/>
            </a:lvl7pPr>
            <a:lvl8pPr marL="4608576" indent="0">
              <a:buNone/>
              <a:defRPr sz="1440"/>
            </a:lvl8pPr>
            <a:lvl9pPr marL="5266944" indent="0">
              <a:buNone/>
              <a:defRPr sz="1440"/>
            </a:lvl9pPr>
          </a:lstStyle>
          <a:p>
            <a:pPr lvl="0"/>
            <a:r>
              <a:rPr lang="en-US" smtClean="0"/>
              <a:t>Click to edit Master text styles</a:t>
            </a:r>
          </a:p>
        </p:txBody>
      </p:sp>
      <p:sp>
        <p:nvSpPr>
          <p:cNvPr id="4" name="Text Placeholder 3"/>
          <p:cNvSpPr>
            <a:spLocks noGrp="1"/>
          </p:cNvSpPr>
          <p:nvPr>
            <p:ph type="body" sz="half" idx="2"/>
          </p:nvPr>
        </p:nvSpPr>
        <p:spPr>
          <a:xfrm>
            <a:off x="1206986" y="6482699"/>
            <a:ext cx="15137617" cy="2144943"/>
          </a:xfrm>
        </p:spPr>
        <p:txBody>
          <a:bodyPr anchor="ctr"/>
          <a:lstStyle>
            <a:lvl1pPr marL="0" indent="0">
              <a:buNone/>
              <a:defRPr sz="2304"/>
            </a:lvl1pPr>
            <a:lvl2pPr marL="658368" indent="0">
              <a:buNone/>
              <a:defRPr sz="2016"/>
            </a:lvl2pPr>
            <a:lvl3pPr marL="1316736" indent="0">
              <a:buNone/>
              <a:defRPr sz="1728"/>
            </a:lvl3pPr>
            <a:lvl4pPr marL="1975104" indent="0">
              <a:buNone/>
              <a:defRPr sz="1440"/>
            </a:lvl4pPr>
            <a:lvl5pPr marL="2633472" indent="0">
              <a:buNone/>
              <a:defRPr sz="1440"/>
            </a:lvl5pPr>
            <a:lvl6pPr marL="3291840" indent="0">
              <a:buNone/>
              <a:defRPr sz="1440"/>
            </a:lvl6pPr>
            <a:lvl7pPr marL="3950208" indent="0">
              <a:buNone/>
              <a:defRPr sz="1440"/>
            </a:lvl7pPr>
            <a:lvl8pPr marL="4608576" indent="0">
              <a:buNone/>
              <a:defRPr sz="1440"/>
            </a:lvl8pPr>
            <a:lvl9pPr marL="5266944" indent="0">
              <a:buNone/>
              <a:defRPr sz="1440"/>
            </a:lvl9pPr>
          </a:lstStyle>
          <a:p>
            <a:pPr lvl="0"/>
            <a:r>
              <a:rPr lang="en-US" smtClean="0"/>
              <a:t>Click to edit Master text styles</a:t>
            </a:r>
          </a:p>
        </p:txBody>
      </p:sp>
      <p:sp>
        <p:nvSpPr>
          <p:cNvPr id="7" name="Date Placeholder 4"/>
          <p:cNvSpPr>
            <a:spLocks noGrp="1"/>
          </p:cNvSpPr>
          <p:nvPr>
            <p:ph type="dt" sz="half" idx="14"/>
          </p:nvPr>
        </p:nvSpPr>
        <p:spPr/>
        <p:txBody>
          <a:bodyPr/>
          <a:lstStyle>
            <a:lvl1pPr>
              <a:defRPr/>
            </a:lvl1pPr>
          </a:lstStyle>
          <a:p>
            <a:pPr>
              <a:defRPr/>
            </a:pPr>
            <a:endParaRPr lang="en-US"/>
          </a:p>
        </p:txBody>
      </p:sp>
      <p:sp>
        <p:nvSpPr>
          <p:cNvPr id="8" name="Footer Placeholder 5"/>
          <p:cNvSpPr>
            <a:spLocks noGrp="1"/>
          </p:cNvSpPr>
          <p:nvPr>
            <p:ph type="ftr" sz="quarter" idx="15"/>
          </p:nvPr>
        </p:nvSpPr>
        <p:spPr/>
        <p:txBody>
          <a:bodyPr/>
          <a:lstStyle>
            <a:lvl1pPr>
              <a:defRPr/>
            </a:lvl1pPr>
          </a:lstStyle>
          <a:p>
            <a:pPr>
              <a:defRPr/>
            </a:pPr>
            <a:endParaRPr lang="en-US"/>
          </a:p>
        </p:txBody>
      </p:sp>
      <p:sp>
        <p:nvSpPr>
          <p:cNvPr id="9" name="Slide Number Placeholder 6"/>
          <p:cNvSpPr>
            <a:spLocks noGrp="1"/>
          </p:cNvSpPr>
          <p:nvPr>
            <p:ph type="sldNum" sz="quarter" idx="16"/>
          </p:nvPr>
        </p:nvSpPr>
        <p:spPr/>
        <p:txBody>
          <a:bodyPr/>
          <a:lstStyle>
            <a:lvl1pPr>
              <a:defRPr/>
            </a:lvl1pPr>
          </a:lstStyle>
          <a:p>
            <a:pPr>
              <a:defRPr/>
            </a:pPr>
            <a:fld id="{42E6ADB8-F519-4C9D-9B77-D3F2480352B8}" type="slidenum">
              <a:rPr lang="en-US" altLang="en-US"/>
              <a:pPr>
                <a:defRPr/>
              </a:pPr>
              <a:t>‹#›</a:t>
            </a:fld>
            <a:endParaRPr lang="en-US" altLang="en-US"/>
          </a:p>
        </p:txBody>
      </p:sp>
    </p:spTree>
    <p:extLst>
      <p:ext uri="{BB962C8B-B14F-4D97-AF65-F5344CB8AC3E}">
        <p14:creationId xmlns:p14="http://schemas.microsoft.com/office/powerpoint/2010/main" val="38569887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09273" y="3350941"/>
            <a:ext cx="15142191" cy="3617159"/>
          </a:xfrm>
        </p:spPr>
        <p:txBody>
          <a:bodyPr anchor="b"/>
          <a:lstStyle>
            <a:lvl1pPr>
              <a:defRPr sz="7776"/>
            </a:lvl1pPr>
          </a:lstStyle>
          <a:p>
            <a:r>
              <a:rPr lang="en-US" smtClean="0"/>
              <a:t>Click to edit Master title style</a:t>
            </a:r>
            <a:endParaRPr lang="en-US" dirty="0"/>
          </a:p>
        </p:txBody>
      </p:sp>
      <p:sp>
        <p:nvSpPr>
          <p:cNvPr id="4" name="Text Placeholder 3"/>
          <p:cNvSpPr>
            <a:spLocks noGrp="1"/>
          </p:cNvSpPr>
          <p:nvPr>
            <p:ph type="body" sz="half" idx="2"/>
          </p:nvPr>
        </p:nvSpPr>
        <p:spPr>
          <a:xfrm>
            <a:off x="1209273" y="6985062"/>
            <a:ext cx="15139904" cy="1642580"/>
          </a:xfrm>
        </p:spPr>
        <p:txBody>
          <a:bodyPr anchor="t"/>
          <a:lstStyle>
            <a:lvl1pPr marL="0" indent="0">
              <a:buNone/>
              <a:defRPr sz="2304"/>
            </a:lvl1pPr>
            <a:lvl2pPr marL="658368" indent="0">
              <a:buNone/>
              <a:defRPr sz="2016"/>
            </a:lvl2pPr>
            <a:lvl3pPr marL="1316736" indent="0">
              <a:buNone/>
              <a:defRPr sz="1728"/>
            </a:lvl3pPr>
            <a:lvl4pPr marL="1975104" indent="0">
              <a:buNone/>
              <a:defRPr sz="1440"/>
            </a:lvl4pPr>
            <a:lvl5pPr marL="2633472" indent="0">
              <a:buNone/>
              <a:defRPr sz="1440"/>
            </a:lvl5pPr>
            <a:lvl6pPr marL="3291840" indent="0">
              <a:buNone/>
              <a:defRPr sz="1440"/>
            </a:lvl6pPr>
            <a:lvl7pPr marL="3950208" indent="0">
              <a:buNone/>
              <a:defRPr sz="1440"/>
            </a:lvl7pPr>
            <a:lvl8pPr marL="4608576" indent="0">
              <a:buNone/>
              <a:defRPr sz="1440"/>
            </a:lvl8pPr>
            <a:lvl9pPr marL="5266944" indent="0">
              <a:buNone/>
              <a:defRPr sz="144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EB8BD68-E3D7-4D67-B6F6-0D075F04AB41}" type="slidenum">
              <a:rPr lang="en-US" altLang="en-US"/>
              <a:pPr>
                <a:defRPr/>
              </a:pPr>
              <a:t>‹#›</a:t>
            </a:fld>
            <a:endParaRPr lang="en-US" altLang="en-US"/>
          </a:p>
        </p:txBody>
      </p:sp>
    </p:spTree>
    <p:extLst>
      <p:ext uri="{BB962C8B-B14F-4D97-AF65-F5344CB8AC3E}">
        <p14:creationId xmlns:p14="http://schemas.microsoft.com/office/powerpoint/2010/main" val="29089811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206986" y="525798"/>
            <a:ext cx="15142191" cy="1908872"/>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1925652" y="2715855"/>
            <a:ext cx="4243410" cy="829844"/>
          </a:xfrm>
        </p:spPr>
        <p:txBody>
          <a:bodyPr anchor="b">
            <a:noAutofit/>
          </a:bodyPr>
          <a:lstStyle>
            <a:lvl1pPr marL="0" indent="0">
              <a:buNone/>
              <a:defRPr sz="3456"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658368" indent="0">
              <a:buNone/>
              <a:defRPr sz="2880" b="1"/>
            </a:lvl2pPr>
            <a:lvl3pPr marL="1316736" indent="0">
              <a:buNone/>
              <a:defRPr sz="2592" b="1"/>
            </a:lvl3pPr>
            <a:lvl4pPr marL="1975104" indent="0">
              <a:buNone/>
              <a:defRPr sz="2304" b="1"/>
            </a:lvl4pPr>
            <a:lvl5pPr marL="2633472" indent="0">
              <a:buNone/>
              <a:defRPr sz="2304" b="1"/>
            </a:lvl5pPr>
            <a:lvl6pPr marL="3291840" indent="0">
              <a:buNone/>
              <a:defRPr sz="2304" b="1"/>
            </a:lvl6pPr>
            <a:lvl7pPr marL="3950208" indent="0">
              <a:buNone/>
              <a:defRPr sz="2304" b="1"/>
            </a:lvl7pPr>
            <a:lvl8pPr marL="4608576" indent="0">
              <a:buNone/>
              <a:defRPr sz="2304" b="1"/>
            </a:lvl8pPr>
            <a:lvl9pPr marL="5266944" indent="0">
              <a:buNone/>
              <a:defRPr sz="2304" b="1"/>
            </a:lvl9pPr>
          </a:lstStyle>
          <a:p>
            <a:pPr lvl="0"/>
            <a:r>
              <a:rPr lang="en-US" smtClean="0"/>
              <a:t>Click to edit Master text styles</a:t>
            </a:r>
          </a:p>
        </p:txBody>
      </p:sp>
      <p:sp>
        <p:nvSpPr>
          <p:cNvPr id="8" name="Text Placeholder 3"/>
          <p:cNvSpPr>
            <a:spLocks noGrp="1"/>
          </p:cNvSpPr>
          <p:nvPr>
            <p:ph type="body" sz="half" idx="15"/>
          </p:nvPr>
        </p:nvSpPr>
        <p:spPr>
          <a:xfrm>
            <a:off x="1953754" y="3703439"/>
            <a:ext cx="4215308" cy="5168813"/>
          </a:xfrm>
        </p:spPr>
        <p:txBody>
          <a:bodyPr anchor="t"/>
          <a:lstStyle>
            <a:lvl1pPr marL="0" indent="0">
              <a:buNone/>
              <a:defRPr sz="2016"/>
            </a:lvl1pPr>
            <a:lvl2pPr marL="658368" indent="0">
              <a:buNone/>
              <a:defRPr sz="1728"/>
            </a:lvl2pPr>
            <a:lvl3pPr marL="1316736" indent="0">
              <a:buNone/>
              <a:defRPr sz="1440"/>
            </a:lvl3pPr>
            <a:lvl4pPr marL="1975104" indent="0">
              <a:buNone/>
              <a:defRPr sz="1296"/>
            </a:lvl4pPr>
            <a:lvl5pPr marL="2633472" indent="0">
              <a:buNone/>
              <a:defRPr sz="1296"/>
            </a:lvl5pPr>
            <a:lvl6pPr marL="3291840" indent="0">
              <a:buNone/>
              <a:defRPr sz="1296"/>
            </a:lvl6pPr>
            <a:lvl7pPr marL="3950208" indent="0">
              <a:buNone/>
              <a:defRPr sz="1296"/>
            </a:lvl7pPr>
            <a:lvl8pPr marL="4608576" indent="0">
              <a:buNone/>
              <a:defRPr sz="1296"/>
            </a:lvl8pPr>
            <a:lvl9pPr marL="5266944" indent="0">
              <a:buNone/>
              <a:defRPr sz="1296"/>
            </a:lvl9pPr>
          </a:lstStyle>
          <a:p>
            <a:pPr lvl="0"/>
            <a:r>
              <a:rPr lang="en-US" smtClean="0"/>
              <a:t>Click to edit Master text styles</a:t>
            </a:r>
          </a:p>
        </p:txBody>
      </p:sp>
      <p:sp>
        <p:nvSpPr>
          <p:cNvPr id="9" name="Text Placeholder 4"/>
          <p:cNvSpPr>
            <a:spLocks noGrp="1"/>
          </p:cNvSpPr>
          <p:nvPr>
            <p:ph type="body" sz="quarter" idx="3"/>
          </p:nvPr>
        </p:nvSpPr>
        <p:spPr>
          <a:xfrm>
            <a:off x="6606593" y="2715855"/>
            <a:ext cx="4228111" cy="829844"/>
          </a:xfrm>
        </p:spPr>
        <p:txBody>
          <a:bodyPr anchor="b">
            <a:noAutofit/>
          </a:bodyPr>
          <a:lstStyle>
            <a:lvl1pPr>
              <a:buNone/>
              <a:defRPr lang="en-US" sz="3456"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lvl="0"/>
            <a:r>
              <a:rPr lang="en-US" smtClean="0"/>
              <a:t>Click to edit Master text styles</a:t>
            </a:r>
          </a:p>
        </p:txBody>
      </p:sp>
      <p:sp>
        <p:nvSpPr>
          <p:cNvPr id="10" name="Text Placeholder 3"/>
          <p:cNvSpPr>
            <a:spLocks noGrp="1"/>
          </p:cNvSpPr>
          <p:nvPr>
            <p:ph type="body" sz="half" idx="16"/>
          </p:nvPr>
        </p:nvSpPr>
        <p:spPr>
          <a:xfrm>
            <a:off x="6591396" y="3703439"/>
            <a:ext cx="4243307" cy="5168813"/>
          </a:xfrm>
        </p:spPr>
        <p:txBody>
          <a:bodyPr anchor="t"/>
          <a:lstStyle>
            <a:lvl1pPr marL="0" indent="0">
              <a:buNone/>
              <a:defRPr sz="2016"/>
            </a:lvl1pPr>
            <a:lvl2pPr marL="658368" indent="0">
              <a:buNone/>
              <a:defRPr sz="1728"/>
            </a:lvl2pPr>
            <a:lvl3pPr marL="1316736" indent="0">
              <a:buNone/>
              <a:defRPr sz="1440"/>
            </a:lvl3pPr>
            <a:lvl4pPr marL="1975104" indent="0">
              <a:buNone/>
              <a:defRPr sz="1296"/>
            </a:lvl4pPr>
            <a:lvl5pPr marL="2633472" indent="0">
              <a:buNone/>
              <a:defRPr sz="1296"/>
            </a:lvl5pPr>
            <a:lvl6pPr marL="3291840" indent="0">
              <a:buNone/>
              <a:defRPr sz="1296"/>
            </a:lvl6pPr>
            <a:lvl7pPr marL="3950208" indent="0">
              <a:buNone/>
              <a:defRPr sz="1296"/>
            </a:lvl7pPr>
            <a:lvl8pPr marL="4608576" indent="0">
              <a:buNone/>
              <a:defRPr sz="1296"/>
            </a:lvl8pPr>
            <a:lvl9pPr marL="5266944" indent="0">
              <a:buNone/>
              <a:defRPr sz="1296"/>
            </a:lvl9pPr>
          </a:lstStyle>
          <a:p>
            <a:pPr lvl="0"/>
            <a:r>
              <a:rPr lang="en-US" smtClean="0"/>
              <a:t>Click to edit Master text styles</a:t>
            </a:r>
          </a:p>
        </p:txBody>
      </p:sp>
      <p:sp>
        <p:nvSpPr>
          <p:cNvPr id="11" name="Text Placeholder 4"/>
          <p:cNvSpPr>
            <a:spLocks noGrp="1"/>
          </p:cNvSpPr>
          <p:nvPr>
            <p:ph type="body" sz="quarter" idx="13"/>
          </p:nvPr>
        </p:nvSpPr>
        <p:spPr>
          <a:xfrm>
            <a:off x="11273608" y="2715855"/>
            <a:ext cx="4222166" cy="829844"/>
          </a:xfrm>
        </p:spPr>
        <p:txBody>
          <a:bodyPr anchor="b">
            <a:noAutofit/>
          </a:bodyPr>
          <a:lstStyle>
            <a:lvl1pPr>
              <a:buNone/>
              <a:defRPr lang="en-US" sz="3456"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lvl="0"/>
            <a:r>
              <a:rPr lang="en-US" smtClean="0"/>
              <a:t>Click to edit Master text styles</a:t>
            </a:r>
          </a:p>
        </p:txBody>
      </p:sp>
      <p:sp>
        <p:nvSpPr>
          <p:cNvPr id="12" name="Text Placeholder 3"/>
          <p:cNvSpPr>
            <a:spLocks noGrp="1"/>
          </p:cNvSpPr>
          <p:nvPr>
            <p:ph type="body" sz="half" idx="17"/>
          </p:nvPr>
        </p:nvSpPr>
        <p:spPr>
          <a:xfrm>
            <a:off x="11273608" y="3703439"/>
            <a:ext cx="4222166" cy="5168813"/>
          </a:xfrm>
        </p:spPr>
        <p:txBody>
          <a:bodyPr anchor="t"/>
          <a:lstStyle>
            <a:lvl1pPr marL="0" indent="0">
              <a:buNone/>
              <a:defRPr sz="2016"/>
            </a:lvl1pPr>
            <a:lvl2pPr marL="658368" indent="0">
              <a:buNone/>
              <a:defRPr sz="1728"/>
            </a:lvl2pPr>
            <a:lvl3pPr marL="1316736" indent="0">
              <a:buNone/>
              <a:defRPr sz="1440"/>
            </a:lvl3pPr>
            <a:lvl4pPr marL="1975104" indent="0">
              <a:buNone/>
              <a:defRPr sz="1296"/>
            </a:lvl4pPr>
            <a:lvl5pPr marL="2633472" indent="0">
              <a:buNone/>
              <a:defRPr sz="1296"/>
            </a:lvl5pPr>
            <a:lvl6pPr marL="3291840" indent="0">
              <a:buNone/>
              <a:defRPr sz="1296"/>
            </a:lvl6pPr>
            <a:lvl7pPr marL="3950208" indent="0">
              <a:buNone/>
              <a:defRPr sz="1296"/>
            </a:lvl7pPr>
            <a:lvl8pPr marL="4608576" indent="0">
              <a:buNone/>
              <a:defRPr sz="1296"/>
            </a:lvl8pPr>
            <a:lvl9pPr marL="5266944" indent="0">
              <a:buNone/>
              <a:defRPr sz="1296"/>
            </a:lvl9pPr>
          </a:lstStyle>
          <a:p>
            <a:pPr lvl="0"/>
            <a:r>
              <a:rPr lang="en-US" smtClean="0"/>
              <a:t>Click to edit Master text styles</a:t>
            </a:r>
          </a:p>
        </p:txBody>
      </p:sp>
      <p:sp>
        <p:nvSpPr>
          <p:cNvPr id="13" name="Date Placeholder 3"/>
          <p:cNvSpPr>
            <a:spLocks noGrp="1"/>
          </p:cNvSpPr>
          <p:nvPr>
            <p:ph type="dt" sz="half" idx="18"/>
          </p:nvPr>
        </p:nvSpPr>
        <p:spPr/>
        <p:txBody>
          <a:bodyPr/>
          <a:lstStyle>
            <a:lvl1pPr>
              <a:defRPr/>
            </a:lvl1pPr>
          </a:lstStyle>
          <a:p>
            <a:pPr>
              <a:defRPr/>
            </a:pPr>
            <a:endParaRPr lang="en-US"/>
          </a:p>
        </p:txBody>
      </p:sp>
      <p:sp>
        <p:nvSpPr>
          <p:cNvPr id="14" name="Footer Placeholder 4"/>
          <p:cNvSpPr>
            <a:spLocks noGrp="1"/>
          </p:cNvSpPr>
          <p:nvPr>
            <p:ph type="ftr" sz="quarter" idx="19"/>
          </p:nvPr>
        </p:nvSpPr>
        <p:spPr/>
        <p:txBody>
          <a:bodyPr/>
          <a:lstStyle>
            <a:lvl1pPr>
              <a:defRPr/>
            </a:lvl1pPr>
          </a:lstStyle>
          <a:p>
            <a:pPr>
              <a:defRPr/>
            </a:pPr>
            <a:endParaRPr lang="en-US"/>
          </a:p>
        </p:txBody>
      </p:sp>
      <p:sp>
        <p:nvSpPr>
          <p:cNvPr id="16" name="Slide Number Placeholder 5"/>
          <p:cNvSpPr>
            <a:spLocks noGrp="1"/>
          </p:cNvSpPr>
          <p:nvPr>
            <p:ph type="sldNum" sz="quarter" idx="20"/>
          </p:nvPr>
        </p:nvSpPr>
        <p:spPr/>
        <p:txBody>
          <a:bodyPr/>
          <a:lstStyle>
            <a:lvl1pPr>
              <a:defRPr/>
            </a:lvl1pPr>
          </a:lstStyle>
          <a:p>
            <a:pPr>
              <a:defRPr/>
            </a:pPr>
            <a:fld id="{87822E3D-2010-4B0A-9A2D-C4C37F5CB8B4}" type="slidenum">
              <a:rPr lang="en-US" altLang="en-US"/>
              <a:pPr>
                <a:defRPr/>
              </a:pPr>
              <a:t>‹#›</a:t>
            </a:fld>
            <a:endParaRPr lang="en-US" altLang="en-US"/>
          </a:p>
        </p:txBody>
      </p:sp>
    </p:spTree>
    <p:extLst>
      <p:ext uri="{BB962C8B-B14F-4D97-AF65-F5344CB8AC3E}">
        <p14:creationId xmlns:p14="http://schemas.microsoft.com/office/powerpoint/2010/main" val="12774673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206986" y="525798"/>
            <a:ext cx="15142191" cy="1908872"/>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1918168" y="6188604"/>
            <a:ext cx="4233596" cy="829844"/>
          </a:xfrm>
        </p:spPr>
        <p:txBody>
          <a:bodyPr anchor="b">
            <a:noAutofit/>
          </a:bodyPr>
          <a:lstStyle>
            <a:lvl1pPr marL="0" indent="0">
              <a:buNone/>
              <a:defRPr sz="3456"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658368" indent="0">
              <a:buNone/>
              <a:defRPr sz="2880" b="1"/>
            </a:lvl2pPr>
            <a:lvl3pPr marL="1316736" indent="0">
              <a:buNone/>
              <a:defRPr sz="2592" b="1"/>
            </a:lvl3pPr>
            <a:lvl4pPr marL="1975104" indent="0">
              <a:buNone/>
              <a:defRPr sz="2304" b="1"/>
            </a:lvl4pPr>
            <a:lvl5pPr marL="2633472" indent="0">
              <a:buNone/>
              <a:defRPr sz="2304" b="1"/>
            </a:lvl5pPr>
            <a:lvl6pPr marL="3291840" indent="0">
              <a:buNone/>
              <a:defRPr sz="2304" b="1"/>
            </a:lvl6pPr>
            <a:lvl7pPr marL="3950208" indent="0">
              <a:buNone/>
              <a:defRPr sz="2304" b="1"/>
            </a:lvl7pPr>
            <a:lvl8pPr marL="4608576" indent="0">
              <a:buNone/>
              <a:defRPr sz="2304" b="1"/>
            </a:lvl8pPr>
            <a:lvl9pPr marL="5266944" indent="0">
              <a:buNone/>
              <a:defRPr sz="2304" b="1"/>
            </a:lvl9pPr>
          </a:lstStyle>
          <a:p>
            <a:pPr lvl="0"/>
            <a:r>
              <a:rPr lang="en-US" smtClean="0"/>
              <a:t>Click to edit Master text styles</a:t>
            </a:r>
          </a:p>
        </p:txBody>
      </p:sp>
      <p:sp>
        <p:nvSpPr>
          <p:cNvPr id="20" name="Picture Placeholder 2"/>
          <p:cNvSpPr>
            <a:spLocks noGrp="1" noChangeAspect="1"/>
          </p:cNvSpPr>
          <p:nvPr>
            <p:ph type="pic" idx="15"/>
          </p:nvPr>
        </p:nvSpPr>
        <p:spPr>
          <a:xfrm>
            <a:off x="1918168" y="3249254"/>
            <a:ext cx="4233596" cy="2194631"/>
          </a:xfrm>
          <a:prstGeom prst="roundRect">
            <a:avLst>
              <a:gd name="adj" fmla="val 1858"/>
            </a:avLst>
          </a:prstGeom>
          <a:effectLst>
            <a:outerShdw blurRad="50800" dist="50800" dir="5400000" algn="tl" rotWithShape="0">
              <a:srgbClr val="000000">
                <a:alpha val="43000"/>
              </a:srgbClr>
            </a:outerShdw>
          </a:effectLst>
        </p:spPr>
        <p:txBody>
          <a:bodyPr anchor="t"/>
          <a:lstStyle>
            <a:lvl1pPr marL="0" indent="0" algn="ctr">
              <a:buNone/>
              <a:defRPr sz="2304"/>
            </a:lvl1pPr>
            <a:lvl2pPr marL="658368" indent="0">
              <a:buNone/>
              <a:defRPr sz="2304"/>
            </a:lvl2pPr>
            <a:lvl3pPr marL="1316736" indent="0">
              <a:buNone/>
              <a:defRPr sz="2304"/>
            </a:lvl3pPr>
            <a:lvl4pPr marL="1975104" indent="0">
              <a:buNone/>
              <a:defRPr sz="2304"/>
            </a:lvl4pPr>
            <a:lvl5pPr marL="2633472" indent="0">
              <a:buNone/>
              <a:defRPr sz="2304"/>
            </a:lvl5pPr>
            <a:lvl6pPr marL="3291840" indent="0">
              <a:buNone/>
              <a:defRPr sz="2304"/>
            </a:lvl6pPr>
            <a:lvl7pPr marL="3950208" indent="0">
              <a:buNone/>
              <a:defRPr sz="2304"/>
            </a:lvl7pPr>
            <a:lvl8pPr marL="4608576" indent="0">
              <a:buNone/>
              <a:defRPr sz="2304"/>
            </a:lvl8pPr>
            <a:lvl9pPr marL="5266944" indent="0">
              <a:buNone/>
              <a:defRPr sz="2304"/>
            </a:lvl9pPr>
          </a:lstStyle>
          <a:p>
            <a:pPr lvl="0"/>
            <a:r>
              <a:rPr lang="en-US" noProof="0" smtClean="0"/>
              <a:t>Click icon to add picture</a:t>
            </a:r>
            <a:endParaRPr lang="en-US" noProof="0" dirty="0"/>
          </a:p>
        </p:txBody>
      </p:sp>
      <p:sp>
        <p:nvSpPr>
          <p:cNvPr id="21" name="Text Placeholder 3"/>
          <p:cNvSpPr>
            <a:spLocks noGrp="1"/>
          </p:cNvSpPr>
          <p:nvPr>
            <p:ph type="body" sz="half" idx="18"/>
          </p:nvPr>
        </p:nvSpPr>
        <p:spPr>
          <a:xfrm>
            <a:off x="1918168" y="7018448"/>
            <a:ext cx="4233596" cy="949263"/>
          </a:xfrm>
        </p:spPr>
        <p:txBody>
          <a:bodyPr anchor="t"/>
          <a:lstStyle>
            <a:lvl1pPr marL="0" indent="0">
              <a:buNone/>
              <a:defRPr sz="2016"/>
            </a:lvl1pPr>
            <a:lvl2pPr marL="658368" indent="0">
              <a:buNone/>
              <a:defRPr sz="1728"/>
            </a:lvl2pPr>
            <a:lvl3pPr marL="1316736" indent="0">
              <a:buNone/>
              <a:defRPr sz="1440"/>
            </a:lvl3pPr>
            <a:lvl4pPr marL="1975104" indent="0">
              <a:buNone/>
              <a:defRPr sz="1296"/>
            </a:lvl4pPr>
            <a:lvl5pPr marL="2633472" indent="0">
              <a:buNone/>
              <a:defRPr sz="1296"/>
            </a:lvl5pPr>
            <a:lvl6pPr marL="3291840" indent="0">
              <a:buNone/>
              <a:defRPr sz="1296"/>
            </a:lvl6pPr>
            <a:lvl7pPr marL="3950208" indent="0">
              <a:buNone/>
              <a:defRPr sz="1296"/>
            </a:lvl7pPr>
            <a:lvl8pPr marL="4608576" indent="0">
              <a:buNone/>
              <a:defRPr sz="1296"/>
            </a:lvl8pPr>
            <a:lvl9pPr marL="5266944" indent="0">
              <a:buNone/>
              <a:defRPr sz="1296"/>
            </a:lvl9pPr>
          </a:lstStyle>
          <a:p>
            <a:pPr lvl="0"/>
            <a:r>
              <a:rPr lang="en-US" smtClean="0"/>
              <a:t>Click to edit Master text styles</a:t>
            </a:r>
          </a:p>
        </p:txBody>
      </p:sp>
      <p:sp>
        <p:nvSpPr>
          <p:cNvPr id="22" name="Text Placeholder 4"/>
          <p:cNvSpPr>
            <a:spLocks noGrp="1"/>
          </p:cNvSpPr>
          <p:nvPr>
            <p:ph type="body" sz="quarter" idx="3"/>
          </p:nvPr>
        </p:nvSpPr>
        <p:spPr>
          <a:xfrm>
            <a:off x="6579238" y="6188604"/>
            <a:ext cx="4219880" cy="829844"/>
          </a:xfrm>
        </p:spPr>
        <p:txBody>
          <a:bodyPr anchor="b">
            <a:noAutofit/>
          </a:bodyPr>
          <a:lstStyle>
            <a:lvl1pPr marL="0" indent="0">
              <a:buNone/>
              <a:defRPr sz="3456"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658368" indent="0">
              <a:buNone/>
              <a:defRPr sz="2880" b="1"/>
            </a:lvl2pPr>
            <a:lvl3pPr marL="1316736" indent="0">
              <a:buNone/>
              <a:defRPr sz="2592" b="1"/>
            </a:lvl3pPr>
            <a:lvl4pPr marL="1975104" indent="0">
              <a:buNone/>
              <a:defRPr sz="2304" b="1"/>
            </a:lvl4pPr>
            <a:lvl5pPr marL="2633472" indent="0">
              <a:buNone/>
              <a:defRPr sz="2304" b="1"/>
            </a:lvl5pPr>
            <a:lvl6pPr marL="3291840" indent="0">
              <a:buNone/>
              <a:defRPr sz="2304" b="1"/>
            </a:lvl6pPr>
            <a:lvl7pPr marL="3950208" indent="0">
              <a:buNone/>
              <a:defRPr sz="2304" b="1"/>
            </a:lvl7pPr>
            <a:lvl8pPr marL="4608576" indent="0">
              <a:buNone/>
              <a:defRPr sz="2304" b="1"/>
            </a:lvl8pPr>
            <a:lvl9pPr marL="5266944" indent="0">
              <a:buNone/>
              <a:defRPr sz="2304" b="1"/>
            </a:lvl9pPr>
          </a:lstStyle>
          <a:p>
            <a:pPr lvl="0"/>
            <a:r>
              <a:rPr lang="en-US" smtClean="0"/>
              <a:t>Click to edit Master text styles</a:t>
            </a:r>
          </a:p>
        </p:txBody>
      </p:sp>
      <p:sp>
        <p:nvSpPr>
          <p:cNvPr id="23" name="Picture Placeholder 2"/>
          <p:cNvSpPr>
            <a:spLocks noGrp="1" noChangeAspect="1"/>
          </p:cNvSpPr>
          <p:nvPr>
            <p:ph type="pic" idx="21"/>
          </p:nvPr>
        </p:nvSpPr>
        <p:spPr>
          <a:xfrm>
            <a:off x="6579236" y="3249254"/>
            <a:ext cx="4219880" cy="2194631"/>
          </a:xfrm>
          <a:prstGeom prst="roundRect">
            <a:avLst>
              <a:gd name="adj" fmla="val 1858"/>
            </a:avLst>
          </a:prstGeom>
          <a:effectLst>
            <a:outerShdw blurRad="50800" dist="50800" dir="5400000" algn="tl" rotWithShape="0">
              <a:srgbClr val="000000">
                <a:alpha val="43000"/>
              </a:srgbClr>
            </a:outerShdw>
          </a:effectLst>
        </p:spPr>
        <p:txBody>
          <a:bodyPr anchor="t"/>
          <a:lstStyle>
            <a:lvl1pPr marL="0" indent="0" algn="ctr">
              <a:buNone/>
              <a:defRPr sz="2304"/>
            </a:lvl1pPr>
            <a:lvl2pPr marL="658368" indent="0">
              <a:buNone/>
              <a:defRPr sz="2304"/>
            </a:lvl2pPr>
            <a:lvl3pPr marL="1316736" indent="0">
              <a:buNone/>
              <a:defRPr sz="2304"/>
            </a:lvl3pPr>
            <a:lvl4pPr marL="1975104" indent="0">
              <a:buNone/>
              <a:defRPr sz="2304"/>
            </a:lvl4pPr>
            <a:lvl5pPr marL="2633472" indent="0">
              <a:buNone/>
              <a:defRPr sz="2304"/>
            </a:lvl5pPr>
            <a:lvl6pPr marL="3291840" indent="0">
              <a:buNone/>
              <a:defRPr sz="2304"/>
            </a:lvl6pPr>
            <a:lvl7pPr marL="3950208" indent="0">
              <a:buNone/>
              <a:defRPr sz="2304"/>
            </a:lvl7pPr>
            <a:lvl8pPr marL="4608576" indent="0">
              <a:buNone/>
              <a:defRPr sz="2304"/>
            </a:lvl8pPr>
            <a:lvl9pPr marL="5266944" indent="0">
              <a:buNone/>
              <a:defRPr sz="2304"/>
            </a:lvl9pPr>
          </a:lstStyle>
          <a:p>
            <a:pPr lvl="0"/>
            <a:r>
              <a:rPr lang="en-US" noProof="0" smtClean="0"/>
              <a:t>Click icon to add picture</a:t>
            </a:r>
            <a:endParaRPr lang="en-US" noProof="0" dirty="0"/>
          </a:p>
        </p:txBody>
      </p:sp>
      <p:sp>
        <p:nvSpPr>
          <p:cNvPr id="24" name="Text Placeholder 3"/>
          <p:cNvSpPr>
            <a:spLocks noGrp="1"/>
          </p:cNvSpPr>
          <p:nvPr>
            <p:ph type="body" sz="half" idx="19"/>
          </p:nvPr>
        </p:nvSpPr>
        <p:spPr>
          <a:xfrm>
            <a:off x="6577289" y="7018447"/>
            <a:ext cx="4225468" cy="949263"/>
          </a:xfrm>
        </p:spPr>
        <p:txBody>
          <a:bodyPr anchor="t"/>
          <a:lstStyle>
            <a:lvl1pPr marL="0" indent="0">
              <a:buNone/>
              <a:defRPr sz="2016"/>
            </a:lvl1pPr>
            <a:lvl2pPr marL="658368" indent="0">
              <a:buNone/>
              <a:defRPr sz="1728"/>
            </a:lvl2pPr>
            <a:lvl3pPr marL="1316736" indent="0">
              <a:buNone/>
              <a:defRPr sz="1440"/>
            </a:lvl3pPr>
            <a:lvl4pPr marL="1975104" indent="0">
              <a:buNone/>
              <a:defRPr sz="1296"/>
            </a:lvl4pPr>
            <a:lvl5pPr marL="2633472" indent="0">
              <a:buNone/>
              <a:defRPr sz="1296"/>
            </a:lvl5pPr>
            <a:lvl6pPr marL="3291840" indent="0">
              <a:buNone/>
              <a:defRPr sz="1296"/>
            </a:lvl6pPr>
            <a:lvl7pPr marL="3950208" indent="0">
              <a:buNone/>
              <a:defRPr sz="1296"/>
            </a:lvl7pPr>
            <a:lvl8pPr marL="4608576" indent="0">
              <a:buNone/>
              <a:defRPr sz="1296"/>
            </a:lvl8pPr>
            <a:lvl9pPr marL="5266944" indent="0">
              <a:buNone/>
              <a:defRPr sz="1296"/>
            </a:lvl9pPr>
          </a:lstStyle>
          <a:p>
            <a:pPr lvl="0"/>
            <a:r>
              <a:rPr lang="en-US" smtClean="0"/>
              <a:t>Click to edit Master text styles</a:t>
            </a:r>
          </a:p>
        </p:txBody>
      </p:sp>
      <p:sp>
        <p:nvSpPr>
          <p:cNvPr id="25" name="Text Placeholder 4"/>
          <p:cNvSpPr>
            <a:spLocks noGrp="1"/>
          </p:cNvSpPr>
          <p:nvPr>
            <p:ph type="body" sz="quarter" idx="13"/>
          </p:nvPr>
        </p:nvSpPr>
        <p:spPr>
          <a:xfrm>
            <a:off x="11238022" y="6188604"/>
            <a:ext cx="4222166" cy="829844"/>
          </a:xfrm>
        </p:spPr>
        <p:txBody>
          <a:bodyPr anchor="b">
            <a:noAutofit/>
          </a:bodyPr>
          <a:lstStyle>
            <a:lvl1pPr marL="0" indent="0">
              <a:buNone/>
              <a:defRPr sz="3456"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658368" indent="0">
              <a:buNone/>
              <a:defRPr sz="2880" b="1"/>
            </a:lvl2pPr>
            <a:lvl3pPr marL="1316736" indent="0">
              <a:buNone/>
              <a:defRPr sz="2592" b="1"/>
            </a:lvl3pPr>
            <a:lvl4pPr marL="1975104" indent="0">
              <a:buNone/>
              <a:defRPr sz="2304" b="1"/>
            </a:lvl4pPr>
            <a:lvl5pPr marL="2633472" indent="0">
              <a:buNone/>
              <a:defRPr sz="2304" b="1"/>
            </a:lvl5pPr>
            <a:lvl6pPr marL="3291840" indent="0">
              <a:buNone/>
              <a:defRPr sz="2304" b="1"/>
            </a:lvl6pPr>
            <a:lvl7pPr marL="3950208" indent="0">
              <a:buNone/>
              <a:defRPr sz="2304" b="1"/>
            </a:lvl7pPr>
            <a:lvl8pPr marL="4608576" indent="0">
              <a:buNone/>
              <a:defRPr sz="2304" b="1"/>
            </a:lvl8pPr>
            <a:lvl9pPr marL="5266944" indent="0">
              <a:buNone/>
              <a:defRPr sz="2304" b="1"/>
            </a:lvl9pPr>
          </a:lstStyle>
          <a:p>
            <a:pPr lvl="0"/>
            <a:r>
              <a:rPr lang="en-US" smtClean="0"/>
              <a:t>Click to edit Master text styles</a:t>
            </a:r>
          </a:p>
        </p:txBody>
      </p:sp>
      <p:sp>
        <p:nvSpPr>
          <p:cNvPr id="26" name="Picture Placeholder 2"/>
          <p:cNvSpPr>
            <a:spLocks noGrp="1" noChangeAspect="1"/>
          </p:cNvSpPr>
          <p:nvPr>
            <p:ph type="pic" idx="22"/>
          </p:nvPr>
        </p:nvSpPr>
        <p:spPr>
          <a:xfrm>
            <a:off x="11238020" y="3249254"/>
            <a:ext cx="4222166" cy="2194631"/>
          </a:xfrm>
          <a:prstGeom prst="roundRect">
            <a:avLst>
              <a:gd name="adj" fmla="val 1858"/>
            </a:avLst>
          </a:prstGeom>
          <a:effectLst>
            <a:outerShdw blurRad="50800" dist="50800" dir="5400000" algn="tl" rotWithShape="0">
              <a:srgbClr val="000000">
                <a:alpha val="43000"/>
              </a:srgbClr>
            </a:outerShdw>
          </a:effectLst>
        </p:spPr>
        <p:txBody>
          <a:bodyPr anchor="t"/>
          <a:lstStyle>
            <a:lvl1pPr marL="0" indent="0" algn="ctr">
              <a:buNone/>
              <a:defRPr sz="2304"/>
            </a:lvl1pPr>
            <a:lvl2pPr marL="658368" indent="0">
              <a:buNone/>
              <a:defRPr sz="2304"/>
            </a:lvl2pPr>
            <a:lvl3pPr marL="1316736" indent="0">
              <a:buNone/>
              <a:defRPr sz="2304"/>
            </a:lvl3pPr>
            <a:lvl4pPr marL="1975104" indent="0">
              <a:buNone/>
              <a:defRPr sz="2304"/>
            </a:lvl4pPr>
            <a:lvl5pPr marL="2633472" indent="0">
              <a:buNone/>
              <a:defRPr sz="2304"/>
            </a:lvl5pPr>
            <a:lvl6pPr marL="3291840" indent="0">
              <a:buNone/>
              <a:defRPr sz="2304"/>
            </a:lvl6pPr>
            <a:lvl7pPr marL="3950208" indent="0">
              <a:buNone/>
              <a:defRPr sz="2304"/>
            </a:lvl7pPr>
            <a:lvl8pPr marL="4608576" indent="0">
              <a:buNone/>
              <a:defRPr sz="2304"/>
            </a:lvl8pPr>
            <a:lvl9pPr marL="5266944" indent="0">
              <a:buNone/>
              <a:defRPr sz="2304"/>
            </a:lvl9pPr>
          </a:lstStyle>
          <a:p>
            <a:pPr lvl="0"/>
            <a:r>
              <a:rPr lang="en-US" noProof="0" smtClean="0"/>
              <a:t>Click icon to add picture</a:t>
            </a:r>
            <a:endParaRPr lang="en-US" noProof="0" dirty="0"/>
          </a:p>
        </p:txBody>
      </p:sp>
      <p:sp>
        <p:nvSpPr>
          <p:cNvPr id="27" name="Text Placeholder 3"/>
          <p:cNvSpPr>
            <a:spLocks noGrp="1"/>
          </p:cNvSpPr>
          <p:nvPr>
            <p:ph type="body" sz="half" idx="20"/>
          </p:nvPr>
        </p:nvSpPr>
        <p:spPr>
          <a:xfrm>
            <a:off x="11237842" y="7018444"/>
            <a:ext cx="4227759" cy="949263"/>
          </a:xfrm>
        </p:spPr>
        <p:txBody>
          <a:bodyPr anchor="t"/>
          <a:lstStyle>
            <a:lvl1pPr marL="0" indent="0">
              <a:buNone/>
              <a:defRPr sz="2016"/>
            </a:lvl1pPr>
            <a:lvl2pPr marL="658368" indent="0">
              <a:buNone/>
              <a:defRPr sz="1728"/>
            </a:lvl2pPr>
            <a:lvl3pPr marL="1316736" indent="0">
              <a:buNone/>
              <a:defRPr sz="1440"/>
            </a:lvl3pPr>
            <a:lvl4pPr marL="1975104" indent="0">
              <a:buNone/>
              <a:defRPr sz="1296"/>
            </a:lvl4pPr>
            <a:lvl5pPr marL="2633472" indent="0">
              <a:buNone/>
              <a:defRPr sz="1296"/>
            </a:lvl5pPr>
            <a:lvl6pPr marL="3291840" indent="0">
              <a:buNone/>
              <a:defRPr sz="1296"/>
            </a:lvl6pPr>
            <a:lvl7pPr marL="3950208" indent="0">
              <a:buNone/>
              <a:defRPr sz="1296"/>
            </a:lvl7pPr>
            <a:lvl8pPr marL="4608576" indent="0">
              <a:buNone/>
              <a:defRPr sz="1296"/>
            </a:lvl8pPr>
            <a:lvl9pPr marL="5266944" indent="0">
              <a:buNone/>
              <a:defRPr sz="1296"/>
            </a:lvl9pPr>
          </a:lstStyle>
          <a:p>
            <a:pPr lvl="0"/>
            <a:r>
              <a:rPr lang="en-US" smtClean="0"/>
              <a:t>Click to edit Master text styles</a:t>
            </a:r>
          </a:p>
        </p:txBody>
      </p:sp>
      <p:sp>
        <p:nvSpPr>
          <p:cNvPr id="12" name="Date Placeholder 3"/>
          <p:cNvSpPr>
            <a:spLocks noGrp="1"/>
          </p:cNvSpPr>
          <p:nvPr>
            <p:ph type="dt" sz="half" idx="23"/>
          </p:nvPr>
        </p:nvSpPr>
        <p:spPr/>
        <p:txBody>
          <a:bodyPr/>
          <a:lstStyle>
            <a:lvl1pPr>
              <a:defRPr/>
            </a:lvl1pPr>
          </a:lstStyle>
          <a:p>
            <a:pPr>
              <a:defRPr/>
            </a:pPr>
            <a:endParaRPr lang="en-US"/>
          </a:p>
        </p:txBody>
      </p:sp>
      <p:sp>
        <p:nvSpPr>
          <p:cNvPr id="13" name="Footer Placeholder 4"/>
          <p:cNvSpPr>
            <a:spLocks noGrp="1"/>
          </p:cNvSpPr>
          <p:nvPr>
            <p:ph type="ftr" sz="quarter" idx="24"/>
          </p:nvPr>
        </p:nvSpPr>
        <p:spPr/>
        <p:txBody>
          <a:bodyPr/>
          <a:lstStyle>
            <a:lvl1pPr>
              <a:defRPr/>
            </a:lvl1pPr>
          </a:lstStyle>
          <a:p>
            <a:pPr>
              <a:defRPr/>
            </a:pPr>
            <a:endParaRPr lang="en-US"/>
          </a:p>
        </p:txBody>
      </p:sp>
      <p:sp>
        <p:nvSpPr>
          <p:cNvPr id="14" name="Slide Number Placeholder 5"/>
          <p:cNvSpPr>
            <a:spLocks noGrp="1"/>
          </p:cNvSpPr>
          <p:nvPr>
            <p:ph type="sldNum" sz="quarter" idx="25"/>
          </p:nvPr>
        </p:nvSpPr>
        <p:spPr/>
        <p:txBody>
          <a:bodyPr/>
          <a:lstStyle>
            <a:lvl1pPr>
              <a:defRPr/>
            </a:lvl1pPr>
          </a:lstStyle>
          <a:p>
            <a:pPr>
              <a:defRPr/>
            </a:pPr>
            <a:fld id="{926AA634-639A-4A8E-8EB3-B8E433283D44}" type="slidenum">
              <a:rPr lang="en-US" altLang="en-US"/>
              <a:pPr>
                <a:defRPr/>
              </a:pPr>
              <a:t>‹#›</a:t>
            </a:fld>
            <a:endParaRPr lang="en-US" altLang="en-US"/>
          </a:p>
        </p:txBody>
      </p:sp>
    </p:spTree>
    <p:extLst>
      <p:ext uri="{BB962C8B-B14F-4D97-AF65-F5344CB8AC3E}">
        <p14:creationId xmlns:p14="http://schemas.microsoft.com/office/powerpoint/2010/main" val="14360528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8B5DBB7-9D7C-402A-A34F-ADC388C81532}" type="slidenum">
              <a:rPr lang="en-US" altLang="en-US"/>
              <a:pPr>
                <a:defRPr/>
              </a:pPr>
              <a:t>‹#›</a:t>
            </a:fld>
            <a:endParaRPr lang="en-US" altLang="en-US"/>
          </a:p>
        </p:txBody>
      </p:sp>
    </p:spTree>
    <p:extLst>
      <p:ext uri="{BB962C8B-B14F-4D97-AF65-F5344CB8AC3E}">
        <p14:creationId xmlns:p14="http://schemas.microsoft.com/office/powerpoint/2010/main" val="3870680692"/>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2563629" y="525797"/>
            <a:ext cx="3785548" cy="8369316"/>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06986" y="525797"/>
            <a:ext cx="11137191" cy="836931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38F03AA-B59D-4F59-B507-CD009BE7CA2A}" type="slidenum">
              <a:rPr lang="en-US" altLang="en-US"/>
              <a:pPr>
                <a:defRPr/>
              </a:pPr>
              <a:t>‹#›</a:t>
            </a:fld>
            <a:endParaRPr lang="en-US" altLang="en-US"/>
          </a:p>
        </p:txBody>
      </p:sp>
    </p:spTree>
    <p:extLst>
      <p:ext uri="{BB962C8B-B14F-4D97-AF65-F5344CB8AC3E}">
        <p14:creationId xmlns:p14="http://schemas.microsoft.com/office/powerpoint/2010/main" val="3965988596"/>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66B76E9-E72C-47FA-B3F6-641E3EBA7A7F}" type="slidenum">
              <a:rPr lang="en-US" altLang="en-US"/>
              <a:pPr>
                <a:defRPr/>
              </a:pPr>
              <a:t>‹#›</a:t>
            </a:fld>
            <a:endParaRPr lang="en-US" altLang="en-US"/>
          </a:p>
        </p:txBody>
      </p:sp>
    </p:spTree>
    <p:extLst>
      <p:ext uri="{BB962C8B-B14F-4D97-AF65-F5344CB8AC3E}">
        <p14:creationId xmlns:p14="http://schemas.microsoft.com/office/powerpoint/2010/main" val="1902545277"/>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1230504" y="6428407"/>
            <a:ext cx="13167122" cy="2363822"/>
          </a:xfrm>
        </p:spPr>
        <p:txBody>
          <a:bodyPr wrap="none" anchor="t"/>
          <a:lstStyle>
            <a:lvl1pPr algn="l">
              <a:defRPr sz="13824" b="0" spc="-432">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smtClean="0"/>
              <a:t>Click to edit Master title style</a:t>
            </a:r>
            <a:endParaRPr lang="en-US" dirty="0"/>
          </a:p>
        </p:txBody>
      </p:sp>
      <p:sp>
        <p:nvSpPr>
          <p:cNvPr id="8" name="Subtitle 2"/>
          <p:cNvSpPr>
            <a:spLocks noGrp="1"/>
          </p:cNvSpPr>
          <p:nvPr>
            <p:ph type="subTitle" idx="1"/>
          </p:nvPr>
        </p:nvSpPr>
        <p:spPr>
          <a:xfrm>
            <a:off x="1230504" y="5319063"/>
            <a:ext cx="13167122" cy="1085831"/>
          </a:xfrm>
        </p:spPr>
        <p:txBody>
          <a:bodyPr anchor="b"/>
          <a:lstStyle>
            <a:lvl1pPr marL="0" indent="0" algn="l">
              <a:buNone/>
              <a:defRPr sz="4608"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658368" indent="0" algn="ctr">
              <a:buNone/>
              <a:defRPr sz="2880"/>
            </a:lvl2pPr>
            <a:lvl3pPr marL="1316736" indent="0" algn="ctr">
              <a:buNone/>
              <a:defRPr sz="2592"/>
            </a:lvl3pPr>
            <a:lvl4pPr marL="1975104" indent="0" algn="ctr">
              <a:buNone/>
              <a:defRPr sz="2304"/>
            </a:lvl4pPr>
            <a:lvl5pPr marL="2633472" indent="0" algn="ctr">
              <a:buNone/>
              <a:defRPr sz="2304"/>
            </a:lvl5pPr>
            <a:lvl6pPr marL="3291840" indent="0" algn="ctr">
              <a:buNone/>
              <a:defRPr sz="2304"/>
            </a:lvl6pPr>
            <a:lvl7pPr marL="3950208" indent="0" algn="ctr">
              <a:buNone/>
              <a:defRPr sz="2304"/>
            </a:lvl7pPr>
            <a:lvl8pPr marL="4608576" indent="0" algn="ctr">
              <a:buNone/>
              <a:defRPr sz="2304"/>
            </a:lvl8pPr>
            <a:lvl9pPr marL="5266944" indent="0" algn="ctr">
              <a:buNone/>
              <a:defRPr sz="2304"/>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F01C323-FED4-4DDA-AFC8-16BC102FAC96}" type="slidenum">
              <a:rPr lang="en-US" altLang="en-US"/>
              <a:pPr>
                <a:defRPr/>
              </a:pPr>
              <a:t>‹#›</a:t>
            </a:fld>
            <a:endParaRPr lang="en-US" altLang="en-US"/>
          </a:p>
        </p:txBody>
      </p:sp>
    </p:spTree>
    <p:extLst>
      <p:ext uri="{BB962C8B-B14F-4D97-AF65-F5344CB8AC3E}">
        <p14:creationId xmlns:p14="http://schemas.microsoft.com/office/powerpoint/2010/main" val="2747213896"/>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612771" y="2628985"/>
            <a:ext cx="7236180" cy="626612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9100405" y="2628985"/>
            <a:ext cx="7248772" cy="626612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D649495-8B49-47B6-B5D4-F26572D2806E}" type="slidenum">
              <a:rPr lang="en-US" altLang="en-US"/>
              <a:pPr>
                <a:defRPr/>
              </a:pPr>
              <a:t>‹#›</a:t>
            </a:fld>
            <a:endParaRPr lang="en-US" altLang="en-US"/>
          </a:p>
        </p:txBody>
      </p:sp>
    </p:spTree>
    <p:extLst>
      <p:ext uri="{BB962C8B-B14F-4D97-AF65-F5344CB8AC3E}">
        <p14:creationId xmlns:p14="http://schemas.microsoft.com/office/powerpoint/2010/main" val="1706266062"/>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09273" y="525798"/>
            <a:ext cx="15142191" cy="1908872"/>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612771" y="2420953"/>
            <a:ext cx="7236180" cy="1186471"/>
          </a:xfrm>
        </p:spPr>
        <p:txBody>
          <a:bodyPr anchor="b"/>
          <a:lstStyle>
            <a:lvl1pPr marL="0" indent="0">
              <a:buNone/>
              <a:defRPr sz="3456"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658368" indent="0">
              <a:buNone/>
              <a:defRPr sz="2880" b="1"/>
            </a:lvl2pPr>
            <a:lvl3pPr marL="1316736" indent="0">
              <a:buNone/>
              <a:defRPr sz="2592" b="1"/>
            </a:lvl3pPr>
            <a:lvl4pPr marL="1975104" indent="0">
              <a:buNone/>
              <a:defRPr sz="2304" b="1"/>
            </a:lvl4pPr>
            <a:lvl5pPr marL="2633472" indent="0">
              <a:buNone/>
              <a:defRPr sz="2304" b="1"/>
            </a:lvl5pPr>
            <a:lvl6pPr marL="3291840" indent="0">
              <a:buNone/>
              <a:defRPr sz="2304" b="1"/>
            </a:lvl6pPr>
            <a:lvl7pPr marL="3950208" indent="0">
              <a:buNone/>
              <a:defRPr sz="2304" b="1"/>
            </a:lvl7pPr>
            <a:lvl8pPr marL="4608576" indent="0">
              <a:buNone/>
              <a:defRPr sz="2304" b="1"/>
            </a:lvl8pPr>
            <a:lvl9pPr marL="5266944" indent="0">
              <a:buNone/>
              <a:defRPr sz="2304" b="1"/>
            </a:lvl9pPr>
          </a:lstStyle>
          <a:p>
            <a:pPr lvl="0"/>
            <a:r>
              <a:rPr lang="en-US" smtClean="0"/>
              <a:t>Click to edit Master text styles</a:t>
            </a:r>
          </a:p>
        </p:txBody>
      </p:sp>
      <p:sp>
        <p:nvSpPr>
          <p:cNvPr id="4" name="Content Placeholder 3"/>
          <p:cNvSpPr>
            <a:spLocks noGrp="1"/>
          </p:cNvSpPr>
          <p:nvPr>
            <p:ph sz="half" idx="2"/>
          </p:nvPr>
        </p:nvSpPr>
        <p:spPr>
          <a:xfrm>
            <a:off x="1612771" y="3607424"/>
            <a:ext cx="7236180" cy="530597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9100405" y="2420953"/>
            <a:ext cx="7251058" cy="1186471"/>
          </a:xfrm>
        </p:spPr>
        <p:txBody>
          <a:bodyPr anchor="b"/>
          <a:lstStyle>
            <a:lvl1pPr>
              <a:buNone/>
              <a:defRPr lang="en-US" sz="3456"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lvl="0"/>
            <a:r>
              <a:rPr lang="en-US" smtClean="0"/>
              <a:t>Click to edit Master text styles</a:t>
            </a:r>
          </a:p>
        </p:txBody>
      </p:sp>
      <p:sp>
        <p:nvSpPr>
          <p:cNvPr id="6" name="Content Placeholder 5"/>
          <p:cNvSpPr>
            <a:spLocks noGrp="1"/>
          </p:cNvSpPr>
          <p:nvPr>
            <p:ph sz="quarter" idx="4"/>
          </p:nvPr>
        </p:nvSpPr>
        <p:spPr>
          <a:xfrm>
            <a:off x="9100405" y="3607424"/>
            <a:ext cx="7251058" cy="530597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F9158B53-D123-4279-92E6-F010848C0107}" type="slidenum">
              <a:rPr lang="en-US" altLang="en-US"/>
              <a:pPr>
                <a:defRPr/>
              </a:pPr>
              <a:t>‹#›</a:t>
            </a:fld>
            <a:endParaRPr lang="en-US" altLang="en-US"/>
          </a:p>
        </p:txBody>
      </p:sp>
    </p:spTree>
    <p:extLst>
      <p:ext uri="{BB962C8B-B14F-4D97-AF65-F5344CB8AC3E}">
        <p14:creationId xmlns:p14="http://schemas.microsoft.com/office/powerpoint/2010/main" val="335657884"/>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BF980C23-07E6-43AA-A222-02688039A9A6}" type="slidenum">
              <a:rPr lang="en-US" altLang="en-US"/>
              <a:pPr>
                <a:defRPr/>
              </a:pPr>
              <a:t>‹#›</a:t>
            </a:fld>
            <a:endParaRPr lang="en-US" altLang="en-US"/>
          </a:p>
        </p:txBody>
      </p:sp>
    </p:spTree>
    <p:extLst>
      <p:ext uri="{BB962C8B-B14F-4D97-AF65-F5344CB8AC3E}">
        <p14:creationId xmlns:p14="http://schemas.microsoft.com/office/powerpoint/2010/main" val="2108243046"/>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42D3FFE5-A419-40A0-A31E-7112FF4EEB12}" type="slidenum">
              <a:rPr lang="en-US" altLang="en-US"/>
              <a:pPr>
                <a:defRPr/>
              </a:pPr>
              <a:t>‹#›</a:t>
            </a:fld>
            <a:endParaRPr lang="en-US" altLang="en-US"/>
          </a:p>
        </p:txBody>
      </p:sp>
    </p:spTree>
    <p:extLst>
      <p:ext uri="{BB962C8B-B14F-4D97-AF65-F5344CB8AC3E}">
        <p14:creationId xmlns:p14="http://schemas.microsoft.com/office/powerpoint/2010/main" val="1280048250"/>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09274" y="658389"/>
            <a:ext cx="5662319" cy="2304362"/>
          </a:xfrm>
        </p:spPr>
        <p:txBody>
          <a:bodyPr anchor="b"/>
          <a:lstStyle>
            <a:lvl1pPr>
              <a:defRPr sz="4608"/>
            </a:lvl1pPr>
          </a:lstStyle>
          <a:p>
            <a:r>
              <a:rPr lang="en-US" smtClean="0"/>
              <a:t>Click to edit Master title style</a:t>
            </a:r>
            <a:endParaRPr lang="en-US" dirty="0"/>
          </a:p>
        </p:txBody>
      </p:sp>
      <p:sp>
        <p:nvSpPr>
          <p:cNvPr id="3" name="Content Placeholder 2"/>
          <p:cNvSpPr>
            <a:spLocks noGrp="1"/>
          </p:cNvSpPr>
          <p:nvPr>
            <p:ph idx="1"/>
          </p:nvPr>
        </p:nvSpPr>
        <p:spPr>
          <a:xfrm>
            <a:off x="7463656" y="1421938"/>
            <a:ext cx="8887808" cy="701824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612772" y="2962752"/>
            <a:ext cx="5258821" cy="5488863"/>
          </a:xfrm>
        </p:spPr>
        <p:txBody>
          <a:bodyPr/>
          <a:lstStyle>
            <a:lvl1pPr marL="0" indent="0">
              <a:buNone/>
              <a:defRPr sz="2304">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658368" indent="0">
              <a:buNone/>
              <a:defRPr sz="2016"/>
            </a:lvl2pPr>
            <a:lvl3pPr marL="1316736" indent="0">
              <a:buNone/>
              <a:defRPr sz="1728"/>
            </a:lvl3pPr>
            <a:lvl4pPr marL="1975104" indent="0">
              <a:buNone/>
              <a:defRPr sz="1440"/>
            </a:lvl4pPr>
            <a:lvl5pPr marL="2633472" indent="0">
              <a:buNone/>
              <a:defRPr sz="1440"/>
            </a:lvl5pPr>
            <a:lvl6pPr marL="3291840" indent="0">
              <a:buNone/>
              <a:defRPr sz="1440"/>
            </a:lvl6pPr>
            <a:lvl7pPr marL="3950208" indent="0">
              <a:buNone/>
              <a:defRPr sz="1440"/>
            </a:lvl7pPr>
            <a:lvl8pPr marL="4608576" indent="0">
              <a:buNone/>
              <a:defRPr sz="1440"/>
            </a:lvl8pPr>
            <a:lvl9pPr marL="5266944" indent="0">
              <a:buNone/>
              <a:defRPr sz="144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B44A038-5E79-4019-9667-8CCF25FE3AFA}" type="slidenum">
              <a:rPr lang="en-US" altLang="en-US"/>
              <a:pPr>
                <a:defRPr/>
              </a:pPr>
              <a:t>‹#›</a:t>
            </a:fld>
            <a:endParaRPr lang="en-US" altLang="en-US"/>
          </a:p>
        </p:txBody>
      </p:sp>
    </p:spTree>
    <p:extLst>
      <p:ext uri="{BB962C8B-B14F-4D97-AF65-F5344CB8AC3E}">
        <p14:creationId xmlns:p14="http://schemas.microsoft.com/office/powerpoint/2010/main" val="3323580842"/>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09274" y="658389"/>
            <a:ext cx="5662319" cy="2304362"/>
          </a:xfrm>
        </p:spPr>
        <p:txBody>
          <a:bodyPr anchor="b"/>
          <a:lstStyle>
            <a:lvl1pPr>
              <a:defRPr sz="4608"/>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63656" y="1421938"/>
            <a:ext cx="8887808" cy="7018246"/>
          </a:xfrm>
        </p:spPr>
        <p:txBody>
          <a:bodyPr anchor="t"/>
          <a:lstStyle>
            <a:lvl1pPr marL="0" indent="0">
              <a:buNone/>
              <a:defRPr sz="4608"/>
            </a:lvl1pPr>
            <a:lvl2pPr marL="658368" indent="0">
              <a:buNone/>
              <a:defRPr sz="4032"/>
            </a:lvl2pPr>
            <a:lvl3pPr marL="1316736" indent="0">
              <a:buNone/>
              <a:defRPr sz="3456"/>
            </a:lvl3pPr>
            <a:lvl4pPr marL="1975104" indent="0">
              <a:buNone/>
              <a:defRPr sz="2880"/>
            </a:lvl4pPr>
            <a:lvl5pPr marL="2633472" indent="0">
              <a:buNone/>
              <a:defRPr sz="2880"/>
            </a:lvl5pPr>
            <a:lvl6pPr marL="3291840" indent="0">
              <a:buNone/>
              <a:defRPr sz="2880"/>
            </a:lvl6pPr>
            <a:lvl7pPr marL="3950208" indent="0">
              <a:buNone/>
              <a:defRPr sz="2880"/>
            </a:lvl7pPr>
            <a:lvl8pPr marL="4608576" indent="0">
              <a:buNone/>
              <a:defRPr sz="2880"/>
            </a:lvl8pPr>
            <a:lvl9pPr marL="5266944" indent="0">
              <a:buNone/>
              <a:defRPr sz="288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612772" y="2962752"/>
            <a:ext cx="5258821" cy="5488863"/>
          </a:xfrm>
        </p:spPr>
        <p:txBody>
          <a:bodyPr/>
          <a:lstStyle>
            <a:lvl1pPr marL="0" indent="0">
              <a:buNone/>
              <a:defRPr sz="2304">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658368" indent="0">
              <a:buNone/>
              <a:defRPr sz="2016"/>
            </a:lvl2pPr>
            <a:lvl3pPr marL="1316736" indent="0">
              <a:buNone/>
              <a:defRPr sz="1728"/>
            </a:lvl3pPr>
            <a:lvl4pPr marL="1975104" indent="0">
              <a:buNone/>
              <a:defRPr sz="1440"/>
            </a:lvl4pPr>
            <a:lvl5pPr marL="2633472" indent="0">
              <a:buNone/>
              <a:defRPr sz="1440"/>
            </a:lvl5pPr>
            <a:lvl6pPr marL="3291840" indent="0">
              <a:buNone/>
              <a:defRPr sz="1440"/>
            </a:lvl6pPr>
            <a:lvl7pPr marL="3950208" indent="0">
              <a:buNone/>
              <a:defRPr sz="1440"/>
            </a:lvl7pPr>
            <a:lvl8pPr marL="4608576" indent="0">
              <a:buNone/>
              <a:defRPr sz="1440"/>
            </a:lvl8pPr>
            <a:lvl9pPr marL="5266944" indent="0">
              <a:buNone/>
              <a:defRPr sz="144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CBE0066-BEB7-40B1-9C8F-9A6F01199298}" type="slidenum">
              <a:rPr lang="en-US" altLang="en-US"/>
              <a:pPr>
                <a:defRPr/>
              </a:pPr>
              <a:t>‹#›</a:t>
            </a:fld>
            <a:endParaRPr lang="en-US" altLang="en-US"/>
          </a:p>
        </p:txBody>
      </p:sp>
    </p:spTree>
    <p:extLst>
      <p:ext uri="{BB962C8B-B14F-4D97-AF65-F5344CB8AC3E}">
        <p14:creationId xmlns:p14="http://schemas.microsoft.com/office/powerpoint/2010/main" val="643174056"/>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9"/>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06500" y="525463"/>
            <a:ext cx="15143163" cy="1909762"/>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612900" y="2628900"/>
            <a:ext cx="14736763" cy="62658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206500" y="9153525"/>
            <a:ext cx="3951288" cy="525463"/>
          </a:xfrm>
          <a:prstGeom prst="rect">
            <a:avLst/>
          </a:prstGeom>
        </p:spPr>
        <p:txBody>
          <a:bodyPr vert="horz" lIns="91440" tIns="45720" rIns="91440" bIns="45720" rtlCol="0" anchor="ctr"/>
          <a:lstStyle>
            <a:lvl1pPr algn="l">
              <a:defRPr sz="1728">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pPr>
              <a:defRPr/>
            </a:pPr>
            <a:endParaRPr lang="en-US"/>
          </a:p>
        </p:txBody>
      </p:sp>
      <p:sp>
        <p:nvSpPr>
          <p:cNvPr id="5" name="Footer Placeholder 4"/>
          <p:cNvSpPr>
            <a:spLocks noGrp="1"/>
          </p:cNvSpPr>
          <p:nvPr>
            <p:ph type="ftr" sz="quarter" idx="3"/>
          </p:nvPr>
        </p:nvSpPr>
        <p:spPr>
          <a:xfrm>
            <a:off x="5815013" y="9153525"/>
            <a:ext cx="5926137" cy="525463"/>
          </a:xfrm>
          <a:prstGeom prst="rect">
            <a:avLst/>
          </a:prstGeom>
        </p:spPr>
        <p:txBody>
          <a:bodyPr vert="horz" lIns="91440" tIns="45720" rIns="91440" bIns="45720" rtlCol="0" anchor="ctr"/>
          <a:lstStyle>
            <a:lvl1pPr algn="ctr">
              <a:defRPr sz="1728">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pPr>
              <a:defRPr/>
            </a:pPr>
            <a:endParaRPr lang="en-US"/>
          </a:p>
        </p:txBody>
      </p:sp>
      <p:sp>
        <p:nvSpPr>
          <p:cNvPr id="6" name="Slide Number Placeholder 5"/>
          <p:cNvSpPr>
            <a:spLocks noGrp="1"/>
          </p:cNvSpPr>
          <p:nvPr>
            <p:ph type="sldNum" sz="quarter" idx="4"/>
          </p:nvPr>
        </p:nvSpPr>
        <p:spPr>
          <a:xfrm>
            <a:off x="12398375" y="9153525"/>
            <a:ext cx="3951288" cy="525463"/>
          </a:xfrm>
          <a:prstGeom prst="rect">
            <a:avLst/>
          </a:prstGeom>
        </p:spPr>
        <p:txBody>
          <a:bodyPr vert="horz" lIns="91440" tIns="45720" rIns="91440" bIns="45720" rtlCol="0" anchor="ctr"/>
          <a:lstStyle>
            <a:lvl1pPr algn="r">
              <a:defRPr sz="1728" smtClean="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pPr>
              <a:defRPr/>
            </a:pPr>
            <a:fld id="{25A0E2A7-3A0D-4418-832D-5FD21FD3EE16}" type="slidenum">
              <a:rPr lang="en-US" altLang="en-US"/>
              <a:pPr>
                <a:defRPr/>
              </a:pPr>
              <a:t>‹#›</a:t>
            </a:fld>
            <a:endParaRPr lang="en-US" altLang="en-US"/>
          </a:p>
        </p:txBody>
      </p:sp>
    </p:spTree>
  </p:cSld>
  <p:clrMap bg1="dk1" tx1="lt1" bg2="dk2" tx2="lt2" accent1="accent1" accent2="accent2" accent3="accent3" accent4="accent4" accent5="accent5" accent6="accent6" hlink="hlink" folHlink="folHlink"/>
  <p:sldLayoutIdLst>
    <p:sldLayoutId id="2147484105" r:id="rId1"/>
    <p:sldLayoutId id="2147484106" r:id="rId2"/>
    <p:sldLayoutId id="2147484107" r:id="rId3"/>
    <p:sldLayoutId id="2147484108" r:id="rId4"/>
    <p:sldLayoutId id="2147484109" r:id="rId5"/>
    <p:sldLayoutId id="2147484110" r:id="rId6"/>
    <p:sldLayoutId id="2147484111" r:id="rId7"/>
    <p:sldLayoutId id="2147484112" r:id="rId8"/>
    <p:sldLayoutId id="2147484113" r:id="rId9"/>
    <p:sldLayoutId id="2147484114" r:id="rId10"/>
    <p:sldLayoutId id="2147484115" r:id="rId11"/>
    <p:sldLayoutId id="2147484121" r:id="rId12"/>
    <p:sldLayoutId id="2147484116" r:id="rId13"/>
    <p:sldLayoutId id="2147484117" r:id="rId14"/>
    <p:sldLayoutId id="2147484118" r:id="rId15"/>
    <p:sldLayoutId id="2147484119" r:id="rId16"/>
    <p:sldLayoutId id="2147484120" r:id="rId17"/>
  </p:sldLayoutIdLst>
  <p:transition>
    <p:fade/>
  </p:transition>
  <p:timing>
    <p:tnLst>
      <p:par>
        <p:cTn id="1" dur="indefinite" restart="never" nodeType="tmRoot"/>
      </p:par>
    </p:tnLst>
  </p:timing>
  <p:txStyles>
    <p:titleStyle>
      <a:lvl1pPr algn="l" defTabSz="1316038" rtl="0" fontAlgn="base">
        <a:lnSpc>
          <a:spcPct val="90000"/>
        </a:lnSpc>
        <a:spcBef>
          <a:spcPct val="0"/>
        </a:spcBef>
        <a:spcAft>
          <a:spcPct val="0"/>
        </a:spcAft>
        <a:defRPr sz="770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vl2pPr algn="l" defTabSz="1316038" rtl="0" fontAlgn="base">
        <a:lnSpc>
          <a:spcPct val="90000"/>
        </a:lnSpc>
        <a:spcBef>
          <a:spcPct val="0"/>
        </a:spcBef>
        <a:spcAft>
          <a:spcPct val="0"/>
        </a:spcAft>
        <a:defRPr sz="7700">
          <a:solidFill>
            <a:schemeClr val="tx1"/>
          </a:solidFill>
          <a:latin typeface="Corbel" panose="020B0503020204020204" pitchFamily="34" charset="0"/>
        </a:defRPr>
      </a:lvl2pPr>
      <a:lvl3pPr algn="l" defTabSz="1316038" rtl="0" fontAlgn="base">
        <a:lnSpc>
          <a:spcPct val="90000"/>
        </a:lnSpc>
        <a:spcBef>
          <a:spcPct val="0"/>
        </a:spcBef>
        <a:spcAft>
          <a:spcPct val="0"/>
        </a:spcAft>
        <a:defRPr sz="7700">
          <a:solidFill>
            <a:schemeClr val="tx1"/>
          </a:solidFill>
          <a:latin typeface="Corbel" panose="020B0503020204020204" pitchFamily="34" charset="0"/>
        </a:defRPr>
      </a:lvl3pPr>
      <a:lvl4pPr algn="l" defTabSz="1316038" rtl="0" fontAlgn="base">
        <a:lnSpc>
          <a:spcPct val="90000"/>
        </a:lnSpc>
        <a:spcBef>
          <a:spcPct val="0"/>
        </a:spcBef>
        <a:spcAft>
          <a:spcPct val="0"/>
        </a:spcAft>
        <a:defRPr sz="7700">
          <a:solidFill>
            <a:schemeClr val="tx1"/>
          </a:solidFill>
          <a:latin typeface="Corbel" panose="020B0503020204020204" pitchFamily="34" charset="0"/>
        </a:defRPr>
      </a:lvl4pPr>
      <a:lvl5pPr algn="l" defTabSz="1316038" rtl="0" fontAlgn="base">
        <a:lnSpc>
          <a:spcPct val="90000"/>
        </a:lnSpc>
        <a:spcBef>
          <a:spcPct val="0"/>
        </a:spcBef>
        <a:spcAft>
          <a:spcPct val="0"/>
        </a:spcAft>
        <a:defRPr sz="7700">
          <a:solidFill>
            <a:schemeClr val="tx1"/>
          </a:solidFill>
          <a:latin typeface="Corbel" panose="020B0503020204020204" pitchFamily="34" charset="0"/>
        </a:defRPr>
      </a:lvl5pPr>
      <a:lvl6pPr marL="457200" algn="l" defTabSz="1316038" rtl="0" fontAlgn="base">
        <a:lnSpc>
          <a:spcPct val="90000"/>
        </a:lnSpc>
        <a:spcBef>
          <a:spcPct val="0"/>
        </a:spcBef>
        <a:spcAft>
          <a:spcPct val="0"/>
        </a:spcAft>
        <a:defRPr sz="7700">
          <a:solidFill>
            <a:schemeClr val="tx1"/>
          </a:solidFill>
          <a:latin typeface="Corbel" panose="020B0503020204020204" pitchFamily="34" charset="0"/>
        </a:defRPr>
      </a:lvl6pPr>
      <a:lvl7pPr marL="914400" algn="l" defTabSz="1316038" rtl="0" fontAlgn="base">
        <a:lnSpc>
          <a:spcPct val="90000"/>
        </a:lnSpc>
        <a:spcBef>
          <a:spcPct val="0"/>
        </a:spcBef>
        <a:spcAft>
          <a:spcPct val="0"/>
        </a:spcAft>
        <a:defRPr sz="7700">
          <a:solidFill>
            <a:schemeClr val="tx1"/>
          </a:solidFill>
          <a:latin typeface="Corbel" panose="020B0503020204020204" pitchFamily="34" charset="0"/>
        </a:defRPr>
      </a:lvl7pPr>
      <a:lvl8pPr marL="1371600" algn="l" defTabSz="1316038" rtl="0" fontAlgn="base">
        <a:lnSpc>
          <a:spcPct val="90000"/>
        </a:lnSpc>
        <a:spcBef>
          <a:spcPct val="0"/>
        </a:spcBef>
        <a:spcAft>
          <a:spcPct val="0"/>
        </a:spcAft>
        <a:defRPr sz="7700">
          <a:solidFill>
            <a:schemeClr val="tx1"/>
          </a:solidFill>
          <a:latin typeface="Corbel" panose="020B0503020204020204" pitchFamily="34" charset="0"/>
        </a:defRPr>
      </a:lvl8pPr>
      <a:lvl9pPr marL="1828800" algn="l" defTabSz="1316038" rtl="0" fontAlgn="base">
        <a:lnSpc>
          <a:spcPct val="90000"/>
        </a:lnSpc>
        <a:spcBef>
          <a:spcPct val="0"/>
        </a:spcBef>
        <a:spcAft>
          <a:spcPct val="0"/>
        </a:spcAft>
        <a:defRPr sz="7700">
          <a:solidFill>
            <a:schemeClr val="tx1"/>
          </a:solidFill>
          <a:latin typeface="Corbel" panose="020B0503020204020204" pitchFamily="34" charset="0"/>
        </a:defRPr>
      </a:lvl9pPr>
    </p:titleStyle>
    <p:bodyStyle>
      <a:lvl1pPr marL="328613" indent="-328613" algn="l" defTabSz="1316038" rtl="0" fontAlgn="base">
        <a:lnSpc>
          <a:spcPct val="90000"/>
        </a:lnSpc>
        <a:spcBef>
          <a:spcPts val="1438"/>
        </a:spcBef>
        <a:spcAft>
          <a:spcPct val="0"/>
        </a:spcAft>
        <a:buFont typeface="Arial" panose="020B0604020202020204" pitchFamily="34" charset="0"/>
        <a:buChar char="•"/>
        <a:defRPr sz="4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987425" indent="-328613" algn="l" defTabSz="1316038" rtl="0" fontAlgn="base">
        <a:lnSpc>
          <a:spcPct val="90000"/>
        </a:lnSpc>
        <a:spcBef>
          <a:spcPts val="725"/>
        </a:spcBef>
        <a:spcAft>
          <a:spcPct val="0"/>
        </a:spcAft>
        <a:buFont typeface="Arial" panose="020B0604020202020204" pitchFamily="34" charset="0"/>
        <a:buChar char="•"/>
        <a:defRPr sz="3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644650" indent="-328613" algn="l" defTabSz="1316038" rtl="0" fontAlgn="base">
        <a:lnSpc>
          <a:spcPct val="90000"/>
        </a:lnSpc>
        <a:spcBef>
          <a:spcPts val="725"/>
        </a:spcBef>
        <a:spcAft>
          <a:spcPct val="0"/>
        </a:spcAft>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2303463" indent="-328613" algn="l" defTabSz="1316038" rtl="0" fontAlgn="base">
        <a:lnSpc>
          <a:spcPct val="90000"/>
        </a:lnSpc>
        <a:spcBef>
          <a:spcPts val="725"/>
        </a:spcBef>
        <a:spcAft>
          <a:spcPct val="0"/>
        </a:spcAft>
        <a:buFont typeface="Arial" panose="020B0604020202020204" pitchFamily="34" charset="0"/>
        <a:buChar char="•"/>
        <a:defRPr sz="25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962275" indent="-328613" algn="l" defTabSz="1316038" rtl="0" fontAlgn="base">
        <a:lnSpc>
          <a:spcPct val="90000"/>
        </a:lnSpc>
        <a:spcBef>
          <a:spcPts val="725"/>
        </a:spcBef>
        <a:spcAft>
          <a:spcPct val="0"/>
        </a:spcAft>
        <a:buFont typeface="Arial" panose="020B0604020202020204" pitchFamily="34" charset="0"/>
        <a:buChar char="•"/>
        <a:defRPr sz="25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3621024" indent="-329184" algn="l" defTabSz="1316736" rtl="0" eaLnBrk="1" latinLnBrk="0" hangingPunct="1">
        <a:lnSpc>
          <a:spcPct val="90000"/>
        </a:lnSpc>
        <a:spcBef>
          <a:spcPts val="720"/>
        </a:spcBef>
        <a:buFont typeface="Arial" panose="020B0604020202020204" pitchFamily="34" charset="0"/>
        <a:buChar char="•"/>
        <a:defRPr sz="2592" kern="1200">
          <a:solidFill>
            <a:schemeClr val="tx1"/>
          </a:solidFill>
          <a:latin typeface="+mn-lt"/>
          <a:ea typeface="+mn-ea"/>
          <a:cs typeface="+mn-cs"/>
        </a:defRPr>
      </a:lvl6pPr>
      <a:lvl7pPr marL="4279392" indent="-329184" algn="l" defTabSz="1316736" rtl="0" eaLnBrk="1" latinLnBrk="0" hangingPunct="1">
        <a:lnSpc>
          <a:spcPct val="90000"/>
        </a:lnSpc>
        <a:spcBef>
          <a:spcPts val="720"/>
        </a:spcBef>
        <a:buFont typeface="Arial" panose="020B0604020202020204" pitchFamily="34" charset="0"/>
        <a:buChar char="•"/>
        <a:defRPr sz="2592" kern="1200">
          <a:solidFill>
            <a:schemeClr val="tx1"/>
          </a:solidFill>
          <a:latin typeface="+mn-lt"/>
          <a:ea typeface="+mn-ea"/>
          <a:cs typeface="+mn-cs"/>
        </a:defRPr>
      </a:lvl7pPr>
      <a:lvl8pPr marL="4937760" indent="-329184" algn="l" defTabSz="1316736" rtl="0" eaLnBrk="1" latinLnBrk="0" hangingPunct="1">
        <a:lnSpc>
          <a:spcPct val="90000"/>
        </a:lnSpc>
        <a:spcBef>
          <a:spcPts val="720"/>
        </a:spcBef>
        <a:buFont typeface="Arial" panose="020B0604020202020204" pitchFamily="34" charset="0"/>
        <a:buChar char="•"/>
        <a:defRPr sz="2592" kern="1200">
          <a:solidFill>
            <a:schemeClr val="tx1"/>
          </a:solidFill>
          <a:latin typeface="+mn-lt"/>
          <a:ea typeface="+mn-ea"/>
          <a:cs typeface="+mn-cs"/>
        </a:defRPr>
      </a:lvl8pPr>
      <a:lvl9pPr marL="5596128" indent="-329184" algn="l" defTabSz="1316736" rtl="0" eaLnBrk="1" latinLnBrk="0" hangingPunct="1">
        <a:lnSpc>
          <a:spcPct val="90000"/>
        </a:lnSpc>
        <a:spcBef>
          <a:spcPts val="720"/>
        </a:spcBef>
        <a:buFont typeface="Arial" panose="020B0604020202020204" pitchFamily="34" charset="0"/>
        <a:buChar char="•"/>
        <a:defRPr sz="2592" kern="1200">
          <a:solidFill>
            <a:schemeClr val="tx1"/>
          </a:solidFill>
          <a:latin typeface="+mn-lt"/>
          <a:ea typeface="+mn-ea"/>
          <a:cs typeface="+mn-cs"/>
        </a:defRPr>
      </a:lvl9pPr>
    </p:bodyStyle>
    <p:otherStyle>
      <a:defPPr>
        <a:defRPr lang="en-US"/>
      </a:defPPr>
      <a:lvl1pPr marL="0" algn="l" defTabSz="1316736" rtl="0" eaLnBrk="1" latinLnBrk="0" hangingPunct="1">
        <a:defRPr sz="2592" kern="1200">
          <a:solidFill>
            <a:schemeClr val="tx1"/>
          </a:solidFill>
          <a:latin typeface="+mn-lt"/>
          <a:ea typeface="+mn-ea"/>
          <a:cs typeface="+mn-cs"/>
        </a:defRPr>
      </a:lvl1pPr>
      <a:lvl2pPr marL="658368" algn="l" defTabSz="1316736" rtl="0" eaLnBrk="1" latinLnBrk="0" hangingPunct="1">
        <a:defRPr sz="2592" kern="1200">
          <a:solidFill>
            <a:schemeClr val="tx1"/>
          </a:solidFill>
          <a:latin typeface="+mn-lt"/>
          <a:ea typeface="+mn-ea"/>
          <a:cs typeface="+mn-cs"/>
        </a:defRPr>
      </a:lvl2pPr>
      <a:lvl3pPr marL="1316736" algn="l" defTabSz="1316736" rtl="0" eaLnBrk="1" latinLnBrk="0" hangingPunct="1">
        <a:defRPr sz="2592" kern="1200">
          <a:solidFill>
            <a:schemeClr val="tx1"/>
          </a:solidFill>
          <a:latin typeface="+mn-lt"/>
          <a:ea typeface="+mn-ea"/>
          <a:cs typeface="+mn-cs"/>
        </a:defRPr>
      </a:lvl3pPr>
      <a:lvl4pPr marL="1975104" algn="l" defTabSz="1316736" rtl="0" eaLnBrk="1" latinLnBrk="0" hangingPunct="1">
        <a:defRPr sz="2592" kern="1200">
          <a:solidFill>
            <a:schemeClr val="tx1"/>
          </a:solidFill>
          <a:latin typeface="+mn-lt"/>
          <a:ea typeface="+mn-ea"/>
          <a:cs typeface="+mn-cs"/>
        </a:defRPr>
      </a:lvl4pPr>
      <a:lvl5pPr marL="2633472" algn="l" defTabSz="1316736" rtl="0" eaLnBrk="1" latinLnBrk="0" hangingPunct="1">
        <a:defRPr sz="2592" kern="1200">
          <a:solidFill>
            <a:schemeClr val="tx1"/>
          </a:solidFill>
          <a:latin typeface="+mn-lt"/>
          <a:ea typeface="+mn-ea"/>
          <a:cs typeface="+mn-cs"/>
        </a:defRPr>
      </a:lvl5pPr>
      <a:lvl6pPr marL="3291840" algn="l" defTabSz="1316736" rtl="0" eaLnBrk="1" latinLnBrk="0" hangingPunct="1">
        <a:defRPr sz="2592" kern="1200">
          <a:solidFill>
            <a:schemeClr val="tx1"/>
          </a:solidFill>
          <a:latin typeface="+mn-lt"/>
          <a:ea typeface="+mn-ea"/>
          <a:cs typeface="+mn-cs"/>
        </a:defRPr>
      </a:lvl6pPr>
      <a:lvl7pPr marL="3950208" algn="l" defTabSz="1316736" rtl="0" eaLnBrk="1" latinLnBrk="0" hangingPunct="1">
        <a:defRPr sz="2592" kern="1200">
          <a:solidFill>
            <a:schemeClr val="tx1"/>
          </a:solidFill>
          <a:latin typeface="+mn-lt"/>
          <a:ea typeface="+mn-ea"/>
          <a:cs typeface="+mn-cs"/>
        </a:defRPr>
      </a:lvl7pPr>
      <a:lvl8pPr marL="4608576" algn="l" defTabSz="1316736" rtl="0" eaLnBrk="1" latinLnBrk="0" hangingPunct="1">
        <a:defRPr sz="2592" kern="1200">
          <a:solidFill>
            <a:schemeClr val="tx1"/>
          </a:solidFill>
          <a:latin typeface="+mn-lt"/>
          <a:ea typeface="+mn-ea"/>
          <a:cs typeface="+mn-cs"/>
        </a:defRPr>
      </a:lvl8pPr>
      <a:lvl9pPr marL="5266944" algn="l" defTabSz="1316736" rtl="0" eaLnBrk="1" latinLnBrk="0" hangingPunct="1">
        <a:defRPr sz="259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1310481" y="1508919"/>
            <a:ext cx="15011400" cy="6806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56712" tIns="78356" rIns="156712" bIns="78356">
            <a:spAutoFit/>
          </a:bodyPr>
          <a:lstStyle>
            <a:lvl1pPr defTabSz="1566863" eaLnBrk="0" hangingPunct="0">
              <a:defRPr sz="3100">
                <a:solidFill>
                  <a:schemeClr val="tx1"/>
                </a:solidFill>
                <a:latin typeface="Arial" charset="0"/>
                <a:cs typeface="Arial" charset="0"/>
              </a:defRPr>
            </a:lvl1pPr>
            <a:lvl2pPr marL="742950" indent="-285750" defTabSz="1566863" eaLnBrk="0" hangingPunct="0">
              <a:defRPr sz="3100">
                <a:solidFill>
                  <a:schemeClr val="tx1"/>
                </a:solidFill>
                <a:latin typeface="Arial" charset="0"/>
                <a:cs typeface="Arial" charset="0"/>
              </a:defRPr>
            </a:lvl2pPr>
            <a:lvl3pPr marL="1143000" indent="-228600" defTabSz="1566863" eaLnBrk="0" hangingPunct="0">
              <a:defRPr sz="3100">
                <a:solidFill>
                  <a:schemeClr val="tx1"/>
                </a:solidFill>
                <a:latin typeface="Arial" charset="0"/>
                <a:cs typeface="Arial" charset="0"/>
              </a:defRPr>
            </a:lvl3pPr>
            <a:lvl4pPr marL="1600200" indent="-228600" defTabSz="1566863" eaLnBrk="0" hangingPunct="0">
              <a:defRPr sz="3100">
                <a:solidFill>
                  <a:schemeClr val="tx1"/>
                </a:solidFill>
                <a:latin typeface="Arial" charset="0"/>
                <a:cs typeface="Arial" charset="0"/>
              </a:defRPr>
            </a:lvl4pPr>
            <a:lvl5pPr marL="2057400" indent="-228600" defTabSz="1566863" eaLnBrk="0" hangingPunct="0">
              <a:defRPr sz="3100">
                <a:solidFill>
                  <a:schemeClr val="tx1"/>
                </a:solidFill>
                <a:latin typeface="Arial" charset="0"/>
                <a:cs typeface="Arial" charset="0"/>
              </a:defRPr>
            </a:lvl5pPr>
            <a:lvl6pPr marL="2514600" indent="-228600" defTabSz="1566863" eaLnBrk="0" fontAlgn="base" hangingPunct="0">
              <a:spcBef>
                <a:spcPct val="0"/>
              </a:spcBef>
              <a:spcAft>
                <a:spcPct val="0"/>
              </a:spcAft>
              <a:defRPr sz="3100">
                <a:solidFill>
                  <a:schemeClr val="tx1"/>
                </a:solidFill>
                <a:latin typeface="Arial" charset="0"/>
                <a:cs typeface="Arial" charset="0"/>
              </a:defRPr>
            </a:lvl6pPr>
            <a:lvl7pPr marL="2971800" indent="-228600" defTabSz="1566863" eaLnBrk="0" fontAlgn="base" hangingPunct="0">
              <a:spcBef>
                <a:spcPct val="0"/>
              </a:spcBef>
              <a:spcAft>
                <a:spcPct val="0"/>
              </a:spcAft>
              <a:defRPr sz="3100">
                <a:solidFill>
                  <a:schemeClr val="tx1"/>
                </a:solidFill>
                <a:latin typeface="Arial" charset="0"/>
                <a:cs typeface="Arial" charset="0"/>
              </a:defRPr>
            </a:lvl7pPr>
            <a:lvl8pPr marL="3429000" indent="-228600" defTabSz="1566863" eaLnBrk="0" fontAlgn="base" hangingPunct="0">
              <a:spcBef>
                <a:spcPct val="0"/>
              </a:spcBef>
              <a:spcAft>
                <a:spcPct val="0"/>
              </a:spcAft>
              <a:defRPr sz="3100">
                <a:solidFill>
                  <a:schemeClr val="tx1"/>
                </a:solidFill>
                <a:latin typeface="Arial" charset="0"/>
                <a:cs typeface="Arial" charset="0"/>
              </a:defRPr>
            </a:lvl8pPr>
            <a:lvl9pPr marL="3886200" indent="-228600" defTabSz="1566863" eaLnBrk="0" fontAlgn="base" hangingPunct="0">
              <a:spcBef>
                <a:spcPct val="0"/>
              </a:spcBef>
              <a:spcAft>
                <a:spcPct val="0"/>
              </a:spcAft>
              <a:defRPr sz="3100">
                <a:solidFill>
                  <a:schemeClr val="tx1"/>
                </a:solidFill>
                <a:latin typeface="Arial" charset="0"/>
                <a:cs typeface="Arial" charset="0"/>
              </a:defRPr>
            </a:lvl9pPr>
          </a:lstStyle>
          <a:p>
            <a:pPr marL="857250" lvl="0" indent="-857250">
              <a:buFont typeface="Arial" panose="020B0604020202020204" pitchFamily="34" charset="0"/>
              <a:buChar char="•"/>
            </a:pPr>
            <a:r>
              <a:rPr lang="en-US" sz="7200" dirty="0"/>
              <a:t>How would you define “beauty”?  (No Googling definitions</a:t>
            </a:r>
            <a:r>
              <a:rPr lang="en-US" sz="7200" dirty="0" smtClean="0"/>
              <a:t>!)</a:t>
            </a:r>
          </a:p>
          <a:p>
            <a:pPr lvl="0"/>
            <a:endParaRPr lang="en-US" sz="7200" dirty="0"/>
          </a:p>
          <a:p>
            <a:pPr marL="857250" lvl="0" indent="-857250">
              <a:buFont typeface="Arial" panose="020B0604020202020204" pitchFamily="34" charset="0"/>
              <a:buChar char="•"/>
            </a:pPr>
            <a:r>
              <a:rPr lang="en-US" sz="7200" dirty="0"/>
              <a:t>If someone said, “You have a beautiful </a:t>
            </a:r>
            <a:r>
              <a:rPr lang="en-US" sz="7200" dirty="0" smtClean="0"/>
              <a:t>heart,” </a:t>
            </a:r>
            <a:r>
              <a:rPr lang="en-US" sz="7200" dirty="0"/>
              <a:t>to what might they be referring?  </a:t>
            </a: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1" y="-2301081"/>
            <a:ext cx="8077200" cy="14359467"/>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88306" y="-1996281"/>
            <a:ext cx="8767857" cy="15587955"/>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73" y="-1"/>
            <a:ext cx="17561136" cy="9868569"/>
          </a:xfrm>
          <a:prstGeom prst="rect">
            <a:avLst/>
          </a:prstGeom>
        </p:spPr>
      </p:pic>
    </p:spTree>
    <p:extLst>
      <p:ext uri="{BB962C8B-B14F-4D97-AF65-F5344CB8AC3E}">
        <p14:creationId xmlns:p14="http://schemas.microsoft.com/office/powerpoint/2010/main" val="83136127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Image result for ekkles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20291274" cy="10652919"/>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Connector 3"/>
          <p:cNvCxnSpPr/>
          <p:nvPr/>
        </p:nvCxnSpPr>
        <p:spPr>
          <a:xfrm>
            <a:off x="5044281" y="4556919"/>
            <a:ext cx="10896600" cy="5318919"/>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V="1">
            <a:off x="4510881" y="4919068"/>
            <a:ext cx="10287000" cy="459462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14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Image result for people in churc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85543"/>
            <a:ext cx="17556163" cy="105354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1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1310481" y="365919"/>
            <a:ext cx="15011400" cy="2518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56712" tIns="78356" rIns="156712" bIns="78356">
            <a:spAutoFit/>
          </a:bodyPr>
          <a:lstStyle>
            <a:lvl1pPr defTabSz="1566863" eaLnBrk="0" hangingPunct="0">
              <a:defRPr sz="3100">
                <a:solidFill>
                  <a:schemeClr val="tx1"/>
                </a:solidFill>
                <a:latin typeface="Arial" charset="0"/>
                <a:cs typeface="Arial" charset="0"/>
              </a:defRPr>
            </a:lvl1pPr>
            <a:lvl2pPr marL="742950" indent="-285750" defTabSz="1566863" eaLnBrk="0" hangingPunct="0">
              <a:defRPr sz="3100">
                <a:solidFill>
                  <a:schemeClr val="tx1"/>
                </a:solidFill>
                <a:latin typeface="Arial" charset="0"/>
                <a:cs typeface="Arial" charset="0"/>
              </a:defRPr>
            </a:lvl2pPr>
            <a:lvl3pPr marL="1143000" indent="-228600" defTabSz="1566863" eaLnBrk="0" hangingPunct="0">
              <a:defRPr sz="3100">
                <a:solidFill>
                  <a:schemeClr val="tx1"/>
                </a:solidFill>
                <a:latin typeface="Arial" charset="0"/>
                <a:cs typeface="Arial" charset="0"/>
              </a:defRPr>
            </a:lvl3pPr>
            <a:lvl4pPr marL="1600200" indent="-228600" defTabSz="1566863" eaLnBrk="0" hangingPunct="0">
              <a:defRPr sz="3100">
                <a:solidFill>
                  <a:schemeClr val="tx1"/>
                </a:solidFill>
                <a:latin typeface="Arial" charset="0"/>
                <a:cs typeface="Arial" charset="0"/>
              </a:defRPr>
            </a:lvl4pPr>
            <a:lvl5pPr marL="2057400" indent="-228600" defTabSz="1566863" eaLnBrk="0" hangingPunct="0">
              <a:defRPr sz="3100">
                <a:solidFill>
                  <a:schemeClr val="tx1"/>
                </a:solidFill>
                <a:latin typeface="Arial" charset="0"/>
                <a:cs typeface="Arial" charset="0"/>
              </a:defRPr>
            </a:lvl5pPr>
            <a:lvl6pPr marL="2514600" indent="-228600" defTabSz="1566863" eaLnBrk="0" fontAlgn="base" hangingPunct="0">
              <a:spcBef>
                <a:spcPct val="0"/>
              </a:spcBef>
              <a:spcAft>
                <a:spcPct val="0"/>
              </a:spcAft>
              <a:defRPr sz="3100">
                <a:solidFill>
                  <a:schemeClr val="tx1"/>
                </a:solidFill>
                <a:latin typeface="Arial" charset="0"/>
                <a:cs typeface="Arial" charset="0"/>
              </a:defRPr>
            </a:lvl6pPr>
            <a:lvl7pPr marL="2971800" indent="-228600" defTabSz="1566863" eaLnBrk="0" fontAlgn="base" hangingPunct="0">
              <a:spcBef>
                <a:spcPct val="0"/>
              </a:spcBef>
              <a:spcAft>
                <a:spcPct val="0"/>
              </a:spcAft>
              <a:defRPr sz="3100">
                <a:solidFill>
                  <a:schemeClr val="tx1"/>
                </a:solidFill>
                <a:latin typeface="Arial" charset="0"/>
                <a:cs typeface="Arial" charset="0"/>
              </a:defRPr>
            </a:lvl7pPr>
            <a:lvl8pPr marL="3429000" indent="-228600" defTabSz="1566863" eaLnBrk="0" fontAlgn="base" hangingPunct="0">
              <a:spcBef>
                <a:spcPct val="0"/>
              </a:spcBef>
              <a:spcAft>
                <a:spcPct val="0"/>
              </a:spcAft>
              <a:defRPr sz="3100">
                <a:solidFill>
                  <a:schemeClr val="tx1"/>
                </a:solidFill>
                <a:latin typeface="Arial" charset="0"/>
                <a:cs typeface="Arial" charset="0"/>
              </a:defRPr>
            </a:lvl8pPr>
            <a:lvl9pPr marL="3886200" indent="-228600" defTabSz="1566863" eaLnBrk="0" fontAlgn="base" hangingPunct="0">
              <a:spcBef>
                <a:spcPct val="0"/>
              </a:spcBef>
              <a:spcAft>
                <a:spcPct val="0"/>
              </a:spcAft>
              <a:defRPr sz="3100">
                <a:solidFill>
                  <a:schemeClr val="tx1"/>
                </a:solidFill>
                <a:latin typeface="Arial" charset="0"/>
                <a:cs typeface="Arial" charset="0"/>
              </a:defRPr>
            </a:lvl9pPr>
          </a:lstStyle>
          <a:p>
            <a:pPr algn="ctr" eaLnBrk="1" hangingPunct="1">
              <a:spcBef>
                <a:spcPct val="13000"/>
              </a:spcBef>
              <a:defRPr/>
            </a:pPr>
            <a:r>
              <a:rPr lang="en-US" sz="7200" b="1" dirty="0" smtClean="0">
                <a:effectLst>
                  <a:outerShdw blurRad="38100" dist="38100" dir="2700000" algn="tl">
                    <a:srgbClr val="000000">
                      <a:alpha val="43137"/>
                    </a:srgbClr>
                  </a:outerShdw>
                </a:effectLst>
                <a:latin typeface="Rockwell" panose="02060603020205020403" pitchFamily="18" charset="0"/>
              </a:rPr>
              <a:t>What does God consider </a:t>
            </a:r>
          </a:p>
          <a:p>
            <a:pPr algn="ctr" eaLnBrk="1" hangingPunct="1">
              <a:spcBef>
                <a:spcPct val="13000"/>
              </a:spcBef>
              <a:defRPr/>
            </a:pPr>
            <a:r>
              <a:rPr lang="en-US" sz="7200" b="1" dirty="0" smtClean="0">
                <a:effectLst>
                  <a:outerShdw blurRad="38100" dist="38100" dir="2700000" algn="tl">
                    <a:srgbClr val="000000">
                      <a:alpha val="43137"/>
                    </a:srgbClr>
                  </a:outerShdw>
                </a:effectLst>
                <a:latin typeface="Rockwell" panose="02060603020205020403" pitchFamily="18" charset="0"/>
              </a:rPr>
              <a:t>a beautiful church?</a:t>
            </a:r>
            <a:endParaRPr lang="en-US" sz="7200" b="1" dirty="0">
              <a:effectLst>
                <a:outerShdw blurRad="38100" dist="38100" dir="2700000" algn="tl">
                  <a:srgbClr val="000000">
                    <a:alpha val="43137"/>
                  </a:srgbClr>
                </a:outerShdw>
              </a:effectLst>
              <a:latin typeface="Rockwell" panose="02060603020205020403" pitchFamily="18" charset="0"/>
            </a:endParaRPr>
          </a:p>
        </p:txBody>
      </p:sp>
      <p:sp>
        <p:nvSpPr>
          <p:cNvPr id="2" name="Rectangle 1"/>
          <p:cNvSpPr/>
          <p:nvPr/>
        </p:nvSpPr>
        <p:spPr>
          <a:xfrm>
            <a:off x="853281" y="3161486"/>
            <a:ext cx="15925800" cy="2862322"/>
          </a:xfrm>
          <a:prstGeom prst="rect">
            <a:avLst/>
          </a:prstGeom>
        </p:spPr>
        <p:txBody>
          <a:bodyPr wrap="square">
            <a:spAutoFit/>
          </a:bodyPr>
          <a:lstStyle/>
          <a:p>
            <a:r>
              <a:rPr lang="en-US" sz="6000" dirty="0" smtClean="0">
                <a:latin typeface="Calibri" panose="020F0502020204030204" pitchFamily="34" charset="0"/>
                <a:ea typeface="Calibri" panose="020F0502020204030204" pitchFamily="34" charset="0"/>
                <a:cs typeface="Times New Roman" panose="02020603050405020304" pitchFamily="18" charset="0"/>
              </a:rPr>
              <a:t>Luke 16:15-</a:t>
            </a:r>
            <a:r>
              <a:rPr lang="en-US" sz="6000" i="1" dirty="0" smtClean="0">
                <a:latin typeface="Calibri" panose="020F0502020204030204" pitchFamily="34" charset="0"/>
                <a:ea typeface="Calibri" panose="020F0502020204030204" pitchFamily="34" charset="0"/>
                <a:cs typeface="Times New Roman" panose="02020603050405020304" pitchFamily="18" charset="0"/>
              </a:rPr>
              <a:t>-“You </a:t>
            </a:r>
            <a:r>
              <a:rPr lang="en-US" sz="6000" i="1" dirty="0">
                <a:latin typeface="Calibri" panose="020F0502020204030204" pitchFamily="34" charset="0"/>
                <a:ea typeface="Calibri" panose="020F0502020204030204" pitchFamily="34" charset="0"/>
                <a:cs typeface="Times New Roman" panose="02020603050405020304" pitchFamily="18" charset="0"/>
              </a:rPr>
              <a:t>are the ones who justify </a:t>
            </a:r>
            <a:r>
              <a:rPr lang="en-US" sz="6000" i="1" dirty="0" smtClean="0">
                <a:latin typeface="Calibri" panose="020F0502020204030204" pitchFamily="34" charset="0"/>
                <a:ea typeface="Calibri" panose="020F0502020204030204" pitchFamily="34" charset="0"/>
                <a:cs typeface="Times New Roman" panose="02020603050405020304" pitchFamily="18" charset="0"/>
              </a:rPr>
              <a:t>your-selves </a:t>
            </a:r>
            <a:r>
              <a:rPr lang="en-US" sz="6000" i="1" dirty="0">
                <a:latin typeface="Calibri" panose="020F0502020204030204" pitchFamily="34" charset="0"/>
                <a:ea typeface="Calibri" panose="020F0502020204030204" pitchFamily="34" charset="0"/>
                <a:cs typeface="Times New Roman" panose="02020603050405020304" pitchFamily="18" charset="0"/>
              </a:rPr>
              <a:t>in the eyes of others, </a:t>
            </a:r>
            <a:r>
              <a:rPr lang="en-US" sz="6000" i="1" u="sng" dirty="0">
                <a:latin typeface="Calibri" panose="020F0502020204030204" pitchFamily="34" charset="0"/>
                <a:ea typeface="Calibri" panose="020F0502020204030204" pitchFamily="34" charset="0"/>
                <a:cs typeface="Times New Roman" panose="02020603050405020304" pitchFamily="18" charset="0"/>
              </a:rPr>
              <a:t>but God knows your hearts</a:t>
            </a:r>
            <a:r>
              <a:rPr lang="en-US" sz="6000" i="1" dirty="0">
                <a:latin typeface="Calibri" panose="020F0502020204030204" pitchFamily="34" charset="0"/>
                <a:ea typeface="Calibri" panose="020F0502020204030204" pitchFamily="34" charset="0"/>
                <a:cs typeface="Times New Roman" panose="02020603050405020304" pitchFamily="18" charset="0"/>
              </a:rPr>
              <a:t>.” </a:t>
            </a:r>
            <a:endParaRPr lang="en-US" sz="6000" dirty="0"/>
          </a:p>
        </p:txBody>
      </p:sp>
      <p:sp>
        <p:nvSpPr>
          <p:cNvPr id="5" name="Rectangle 4"/>
          <p:cNvSpPr/>
          <p:nvPr/>
        </p:nvSpPr>
        <p:spPr>
          <a:xfrm>
            <a:off x="846591" y="6309519"/>
            <a:ext cx="15925800" cy="2862322"/>
          </a:xfrm>
          <a:prstGeom prst="rect">
            <a:avLst/>
          </a:prstGeom>
        </p:spPr>
        <p:txBody>
          <a:bodyPr wrap="square">
            <a:spAutoFit/>
          </a:bodyPr>
          <a:lstStyle/>
          <a:p>
            <a:r>
              <a:rPr lang="en-US" sz="6000" dirty="0" smtClean="0">
                <a:latin typeface="Calibri" panose="020F0502020204030204" pitchFamily="34" charset="0"/>
                <a:ea typeface="Calibri" panose="020F0502020204030204" pitchFamily="34" charset="0"/>
                <a:cs typeface="Calibri" panose="020F0502020204030204" pitchFamily="34" charset="0"/>
              </a:rPr>
              <a:t>Acts 1:24-</a:t>
            </a:r>
            <a:r>
              <a:rPr lang="en-US" sz="6000" i="1" dirty="0" smtClean="0">
                <a:latin typeface="Calibri" panose="020F0502020204030204" pitchFamily="34" charset="0"/>
                <a:ea typeface="Calibri" panose="020F0502020204030204" pitchFamily="34" charset="0"/>
                <a:cs typeface="Calibri" panose="020F0502020204030204" pitchFamily="34" charset="0"/>
              </a:rPr>
              <a:t>-</a:t>
            </a:r>
            <a:r>
              <a:rPr lang="en-US" sz="6000" i="1" dirty="0">
                <a:latin typeface="Calibri" panose="020F0502020204030204" pitchFamily="34" charset="0"/>
                <a:cs typeface="Calibri" panose="020F0502020204030204" pitchFamily="34" charset="0"/>
              </a:rPr>
              <a:t>“Lord, </a:t>
            </a:r>
            <a:r>
              <a:rPr lang="en-US" sz="6000" i="1" u="sng" dirty="0">
                <a:latin typeface="Calibri" panose="020F0502020204030204" pitchFamily="34" charset="0"/>
                <a:cs typeface="Calibri" panose="020F0502020204030204" pitchFamily="34" charset="0"/>
              </a:rPr>
              <a:t>you know everyone’s heart.</a:t>
            </a:r>
            <a:r>
              <a:rPr lang="en-US" sz="6000" i="1" dirty="0">
                <a:latin typeface="Calibri" panose="020F0502020204030204" pitchFamily="34" charset="0"/>
                <a:cs typeface="Calibri" panose="020F0502020204030204" pitchFamily="34" charset="0"/>
              </a:rPr>
              <a:t> Show us which of these two you have chosen to take over this apostolic ministry….”  </a:t>
            </a:r>
            <a:endParaRPr lang="en-US" sz="6000" dirty="0">
              <a:latin typeface="Calibri" panose="020F0502020204030204" pitchFamily="34" charset="0"/>
              <a:cs typeface="Calibri" panose="020F0502020204030204"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1310481" y="365919"/>
            <a:ext cx="15011400" cy="2518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56712" tIns="78356" rIns="156712" bIns="78356">
            <a:spAutoFit/>
          </a:bodyPr>
          <a:lstStyle>
            <a:lvl1pPr defTabSz="1566863" eaLnBrk="0" hangingPunct="0">
              <a:defRPr sz="3100">
                <a:solidFill>
                  <a:schemeClr val="tx1"/>
                </a:solidFill>
                <a:latin typeface="Arial" charset="0"/>
                <a:cs typeface="Arial" charset="0"/>
              </a:defRPr>
            </a:lvl1pPr>
            <a:lvl2pPr marL="742950" indent="-285750" defTabSz="1566863" eaLnBrk="0" hangingPunct="0">
              <a:defRPr sz="3100">
                <a:solidFill>
                  <a:schemeClr val="tx1"/>
                </a:solidFill>
                <a:latin typeface="Arial" charset="0"/>
                <a:cs typeface="Arial" charset="0"/>
              </a:defRPr>
            </a:lvl2pPr>
            <a:lvl3pPr marL="1143000" indent="-228600" defTabSz="1566863" eaLnBrk="0" hangingPunct="0">
              <a:defRPr sz="3100">
                <a:solidFill>
                  <a:schemeClr val="tx1"/>
                </a:solidFill>
                <a:latin typeface="Arial" charset="0"/>
                <a:cs typeface="Arial" charset="0"/>
              </a:defRPr>
            </a:lvl3pPr>
            <a:lvl4pPr marL="1600200" indent="-228600" defTabSz="1566863" eaLnBrk="0" hangingPunct="0">
              <a:defRPr sz="3100">
                <a:solidFill>
                  <a:schemeClr val="tx1"/>
                </a:solidFill>
                <a:latin typeface="Arial" charset="0"/>
                <a:cs typeface="Arial" charset="0"/>
              </a:defRPr>
            </a:lvl4pPr>
            <a:lvl5pPr marL="2057400" indent="-228600" defTabSz="1566863" eaLnBrk="0" hangingPunct="0">
              <a:defRPr sz="3100">
                <a:solidFill>
                  <a:schemeClr val="tx1"/>
                </a:solidFill>
                <a:latin typeface="Arial" charset="0"/>
                <a:cs typeface="Arial" charset="0"/>
              </a:defRPr>
            </a:lvl5pPr>
            <a:lvl6pPr marL="2514600" indent="-228600" defTabSz="1566863" eaLnBrk="0" fontAlgn="base" hangingPunct="0">
              <a:spcBef>
                <a:spcPct val="0"/>
              </a:spcBef>
              <a:spcAft>
                <a:spcPct val="0"/>
              </a:spcAft>
              <a:defRPr sz="3100">
                <a:solidFill>
                  <a:schemeClr val="tx1"/>
                </a:solidFill>
                <a:latin typeface="Arial" charset="0"/>
                <a:cs typeface="Arial" charset="0"/>
              </a:defRPr>
            </a:lvl6pPr>
            <a:lvl7pPr marL="2971800" indent="-228600" defTabSz="1566863" eaLnBrk="0" fontAlgn="base" hangingPunct="0">
              <a:spcBef>
                <a:spcPct val="0"/>
              </a:spcBef>
              <a:spcAft>
                <a:spcPct val="0"/>
              </a:spcAft>
              <a:defRPr sz="3100">
                <a:solidFill>
                  <a:schemeClr val="tx1"/>
                </a:solidFill>
                <a:latin typeface="Arial" charset="0"/>
                <a:cs typeface="Arial" charset="0"/>
              </a:defRPr>
            </a:lvl7pPr>
            <a:lvl8pPr marL="3429000" indent="-228600" defTabSz="1566863" eaLnBrk="0" fontAlgn="base" hangingPunct="0">
              <a:spcBef>
                <a:spcPct val="0"/>
              </a:spcBef>
              <a:spcAft>
                <a:spcPct val="0"/>
              </a:spcAft>
              <a:defRPr sz="3100">
                <a:solidFill>
                  <a:schemeClr val="tx1"/>
                </a:solidFill>
                <a:latin typeface="Arial" charset="0"/>
                <a:cs typeface="Arial" charset="0"/>
              </a:defRPr>
            </a:lvl8pPr>
            <a:lvl9pPr marL="3886200" indent="-228600" defTabSz="1566863" eaLnBrk="0" fontAlgn="base" hangingPunct="0">
              <a:spcBef>
                <a:spcPct val="0"/>
              </a:spcBef>
              <a:spcAft>
                <a:spcPct val="0"/>
              </a:spcAft>
              <a:defRPr sz="3100">
                <a:solidFill>
                  <a:schemeClr val="tx1"/>
                </a:solidFill>
                <a:latin typeface="Arial" charset="0"/>
                <a:cs typeface="Arial" charset="0"/>
              </a:defRPr>
            </a:lvl9pPr>
          </a:lstStyle>
          <a:p>
            <a:pPr algn="ctr" eaLnBrk="1" hangingPunct="1">
              <a:spcBef>
                <a:spcPct val="13000"/>
              </a:spcBef>
              <a:defRPr/>
            </a:pPr>
            <a:r>
              <a:rPr lang="en-US" sz="7200" b="1" dirty="0" smtClean="0">
                <a:effectLst>
                  <a:outerShdw blurRad="38100" dist="38100" dir="2700000" algn="tl">
                    <a:srgbClr val="000000">
                      <a:alpha val="43137"/>
                    </a:srgbClr>
                  </a:outerShdw>
                </a:effectLst>
                <a:latin typeface="Rockwell" panose="02060603020205020403" pitchFamily="18" charset="0"/>
              </a:rPr>
              <a:t>What does God consider </a:t>
            </a:r>
          </a:p>
          <a:p>
            <a:pPr algn="ctr" eaLnBrk="1" hangingPunct="1">
              <a:spcBef>
                <a:spcPct val="13000"/>
              </a:spcBef>
              <a:defRPr/>
            </a:pPr>
            <a:r>
              <a:rPr lang="en-US" sz="7200" b="1" dirty="0" smtClean="0">
                <a:effectLst>
                  <a:outerShdw blurRad="38100" dist="38100" dir="2700000" algn="tl">
                    <a:srgbClr val="000000">
                      <a:alpha val="43137"/>
                    </a:srgbClr>
                  </a:outerShdw>
                </a:effectLst>
                <a:latin typeface="Rockwell" panose="02060603020205020403" pitchFamily="18" charset="0"/>
              </a:rPr>
              <a:t>a beautiful church?</a:t>
            </a:r>
            <a:endParaRPr lang="en-US" sz="7200" b="1" dirty="0">
              <a:effectLst>
                <a:outerShdw blurRad="38100" dist="38100" dir="2700000" algn="tl">
                  <a:srgbClr val="000000">
                    <a:alpha val="43137"/>
                  </a:srgbClr>
                </a:outerShdw>
              </a:effectLst>
              <a:latin typeface="Rockwell" panose="02060603020205020403" pitchFamily="18" charset="0"/>
            </a:endParaRPr>
          </a:p>
        </p:txBody>
      </p:sp>
      <p:sp>
        <p:nvSpPr>
          <p:cNvPr id="2" name="Rectangle 1"/>
          <p:cNvSpPr/>
          <p:nvPr/>
        </p:nvSpPr>
        <p:spPr>
          <a:xfrm>
            <a:off x="853281" y="3161486"/>
            <a:ext cx="16230600" cy="2862322"/>
          </a:xfrm>
          <a:prstGeom prst="rect">
            <a:avLst/>
          </a:prstGeom>
        </p:spPr>
        <p:txBody>
          <a:bodyPr wrap="square">
            <a:spAutoFit/>
          </a:bodyPr>
          <a:lstStyle/>
          <a:p>
            <a:r>
              <a:rPr lang="en-US" sz="6000" dirty="0" smtClean="0">
                <a:ea typeface="Calibri" panose="020F0502020204030204" pitchFamily="34" charset="0"/>
              </a:rPr>
              <a:t>Acts 15:8--</a:t>
            </a:r>
            <a:r>
              <a:rPr lang="en-US" sz="6000" i="1" dirty="0" smtClean="0"/>
              <a:t>“</a:t>
            </a:r>
            <a:r>
              <a:rPr lang="en-US" sz="6000" i="1" dirty="0"/>
              <a:t>God, who knows the heart, showed that he accepted them [Gentiles] by giving the Holy Spirit to them, just as He did us.”  </a:t>
            </a:r>
            <a:endParaRPr lang="en-US" sz="6000" dirty="0"/>
          </a:p>
        </p:txBody>
      </p:sp>
      <p:sp>
        <p:nvSpPr>
          <p:cNvPr id="5" name="Rectangle 4"/>
          <p:cNvSpPr/>
          <p:nvPr/>
        </p:nvSpPr>
        <p:spPr>
          <a:xfrm>
            <a:off x="853281" y="6690519"/>
            <a:ext cx="15925800" cy="1938992"/>
          </a:xfrm>
          <a:prstGeom prst="rect">
            <a:avLst/>
          </a:prstGeom>
        </p:spPr>
        <p:txBody>
          <a:bodyPr wrap="square">
            <a:spAutoFit/>
          </a:bodyPr>
          <a:lstStyle/>
          <a:p>
            <a:r>
              <a:rPr lang="en-US" sz="6000" dirty="0" smtClean="0">
                <a:ea typeface="Calibri" panose="020F0502020204030204" pitchFamily="34" charset="0"/>
              </a:rPr>
              <a:t>Romans 8:27-</a:t>
            </a:r>
            <a:r>
              <a:rPr lang="en-US" sz="6000" i="1" dirty="0" smtClean="0">
                <a:ea typeface="Calibri" panose="020F0502020204030204" pitchFamily="34" charset="0"/>
              </a:rPr>
              <a:t>-</a:t>
            </a:r>
            <a:r>
              <a:rPr lang="en-US" sz="6000" i="1" dirty="0" smtClean="0"/>
              <a:t>“</a:t>
            </a:r>
            <a:r>
              <a:rPr lang="en-US" sz="6000" dirty="0"/>
              <a:t>And he who searches our hearts knows the mind of the </a:t>
            </a:r>
            <a:r>
              <a:rPr lang="en-US" sz="6000" dirty="0" smtClean="0"/>
              <a:t>Spirit….”</a:t>
            </a:r>
            <a:endParaRPr lang="en-US" sz="6000" dirty="0"/>
          </a:p>
        </p:txBody>
      </p:sp>
    </p:spTree>
    <p:extLst>
      <p:ext uri="{BB962C8B-B14F-4D97-AF65-F5344CB8AC3E}">
        <p14:creationId xmlns:p14="http://schemas.microsoft.com/office/powerpoint/2010/main" val="282451664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0"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1310481" y="365919"/>
            <a:ext cx="15011400" cy="2518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56712" tIns="78356" rIns="156712" bIns="78356">
            <a:spAutoFit/>
          </a:bodyPr>
          <a:lstStyle>
            <a:lvl1pPr defTabSz="1566863" eaLnBrk="0" hangingPunct="0">
              <a:defRPr sz="3100">
                <a:solidFill>
                  <a:schemeClr val="tx1"/>
                </a:solidFill>
                <a:latin typeface="Arial" charset="0"/>
                <a:cs typeface="Arial" charset="0"/>
              </a:defRPr>
            </a:lvl1pPr>
            <a:lvl2pPr marL="742950" indent="-285750" defTabSz="1566863" eaLnBrk="0" hangingPunct="0">
              <a:defRPr sz="3100">
                <a:solidFill>
                  <a:schemeClr val="tx1"/>
                </a:solidFill>
                <a:latin typeface="Arial" charset="0"/>
                <a:cs typeface="Arial" charset="0"/>
              </a:defRPr>
            </a:lvl2pPr>
            <a:lvl3pPr marL="1143000" indent="-228600" defTabSz="1566863" eaLnBrk="0" hangingPunct="0">
              <a:defRPr sz="3100">
                <a:solidFill>
                  <a:schemeClr val="tx1"/>
                </a:solidFill>
                <a:latin typeface="Arial" charset="0"/>
                <a:cs typeface="Arial" charset="0"/>
              </a:defRPr>
            </a:lvl3pPr>
            <a:lvl4pPr marL="1600200" indent="-228600" defTabSz="1566863" eaLnBrk="0" hangingPunct="0">
              <a:defRPr sz="3100">
                <a:solidFill>
                  <a:schemeClr val="tx1"/>
                </a:solidFill>
                <a:latin typeface="Arial" charset="0"/>
                <a:cs typeface="Arial" charset="0"/>
              </a:defRPr>
            </a:lvl4pPr>
            <a:lvl5pPr marL="2057400" indent="-228600" defTabSz="1566863" eaLnBrk="0" hangingPunct="0">
              <a:defRPr sz="3100">
                <a:solidFill>
                  <a:schemeClr val="tx1"/>
                </a:solidFill>
                <a:latin typeface="Arial" charset="0"/>
                <a:cs typeface="Arial" charset="0"/>
              </a:defRPr>
            </a:lvl5pPr>
            <a:lvl6pPr marL="2514600" indent="-228600" defTabSz="1566863" eaLnBrk="0" fontAlgn="base" hangingPunct="0">
              <a:spcBef>
                <a:spcPct val="0"/>
              </a:spcBef>
              <a:spcAft>
                <a:spcPct val="0"/>
              </a:spcAft>
              <a:defRPr sz="3100">
                <a:solidFill>
                  <a:schemeClr val="tx1"/>
                </a:solidFill>
                <a:latin typeface="Arial" charset="0"/>
                <a:cs typeface="Arial" charset="0"/>
              </a:defRPr>
            </a:lvl6pPr>
            <a:lvl7pPr marL="2971800" indent="-228600" defTabSz="1566863" eaLnBrk="0" fontAlgn="base" hangingPunct="0">
              <a:spcBef>
                <a:spcPct val="0"/>
              </a:spcBef>
              <a:spcAft>
                <a:spcPct val="0"/>
              </a:spcAft>
              <a:defRPr sz="3100">
                <a:solidFill>
                  <a:schemeClr val="tx1"/>
                </a:solidFill>
                <a:latin typeface="Arial" charset="0"/>
                <a:cs typeface="Arial" charset="0"/>
              </a:defRPr>
            </a:lvl7pPr>
            <a:lvl8pPr marL="3429000" indent="-228600" defTabSz="1566863" eaLnBrk="0" fontAlgn="base" hangingPunct="0">
              <a:spcBef>
                <a:spcPct val="0"/>
              </a:spcBef>
              <a:spcAft>
                <a:spcPct val="0"/>
              </a:spcAft>
              <a:defRPr sz="3100">
                <a:solidFill>
                  <a:schemeClr val="tx1"/>
                </a:solidFill>
                <a:latin typeface="Arial" charset="0"/>
                <a:cs typeface="Arial" charset="0"/>
              </a:defRPr>
            </a:lvl8pPr>
            <a:lvl9pPr marL="3886200" indent="-228600" defTabSz="1566863" eaLnBrk="0" fontAlgn="base" hangingPunct="0">
              <a:spcBef>
                <a:spcPct val="0"/>
              </a:spcBef>
              <a:spcAft>
                <a:spcPct val="0"/>
              </a:spcAft>
              <a:defRPr sz="3100">
                <a:solidFill>
                  <a:schemeClr val="tx1"/>
                </a:solidFill>
                <a:latin typeface="Arial" charset="0"/>
                <a:cs typeface="Arial" charset="0"/>
              </a:defRPr>
            </a:lvl9pPr>
          </a:lstStyle>
          <a:p>
            <a:pPr algn="ctr" eaLnBrk="1" hangingPunct="1">
              <a:spcBef>
                <a:spcPct val="13000"/>
              </a:spcBef>
              <a:defRPr/>
            </a:pPr>
            <a:r>
              <a:rPr lang="en-US" sz="7200" b="1" dirty="0" smtClean="0">
                <a:effectLst>
                  <a:outerShdw blurRad="38100" dist="38100" dir="2700000" algn="tl">
                    <a:srgbClr val="000000">
                      <a:alpha val="43137"/>
                    </a:srgbClr>
                  </a:outerShdw>
                </a:effectLst>
                <a:latin typeface="Rockwell" panose="02060603020205020403" pitchFamily="18" charset="0"/>
              </a:rPr>
              <a:t>What does God consider </a:t>
            </a:r>
          </a:p>
          <a:p>
            <a:pPr algn="ctr" eaLnBrk="1" hangingPunct="1">
              <a:spcBef>
                <a:spcPct val="13000"/>
              </a:spcBef>
              <a:defRPr/>
            </a:pPr>
            <a:r>
              <a:rPr lang="en-US" sz="7200" b="1" dirty="0" smtClean="0">
                <a:effectLst>
                  <a:outerShdw blurRad="38100" dist="38100" dir="2700000" algn="tl">
                    <a:srgbClr val="000000">
                      <a:alpha val="43137"/>
                    </a:srgbClr>
                  </a:outerShdw>
                </a:effectLst>
                <a:latin typeface="Rockwell" panose="02060603020205020403" pitchFamily="18" charset="0"/>
              </a:rPr>
              <a:t>a beautiful church?</a:t>
            </a:r>
            <a:endParaRPr lang="en-US" sz="7200" b="1" dirty="0">
              <a:effectLst>
                <a:outerShdw blurRad="38100" dist="38100" dir="2700000" algn="tl">
                  <a:srgbClr val="000000">
                    <a:alpha val="43137"/>
                  </a:srgbClr>
                </a:outerShdw>
              </a:effectLst>
              <a:latin typeface="Rockwell" panose="02060603020205020403" pitchFamily="18" charset="0"/>
            </a:endParaRPr>
          </a:p>
        </p:txBody>
      </p:sp>
      <p:sp>
        <p:nvSpPr>
          <p:cNvPr id="2" name="Rectangle 1"/>
          <p:cNvSpPr/>
          <p:nvPr/>
        </p:nvSpPr>
        <p:spPr>
          <a:xfrm>
            <a:off x="853281" y="3161486"/>
            <a:ext cx="16230600" cy="1938992"/>
          </a:xfrm>
          <a:prstGeom prst="rect">
            <a:avLst/>
          </a:prstGeom>
        </p:spPr>
        <p:txBody>
          <a:bodyPr wrap="square">
            <a:spAutoFit/>
          </a:bodyPr>
          <a:lstStyle/>
          <a:p>
            <a:r>
              <a:rPr lang="en-US" sz="6000" dirty="0" smtClean="0">
                <a:ea typeface="Calibri" panose="020F0502020204030204" pitchFamily="34" charset="0"/>
              </a:rPr>
              <a:t>Psalm 19:2--</a:t>
            </a:r>
            <a:r>
              <a:rPr lang="en-US" sz="6000" i="1" dirty="0" smtClean="0"/>
              <a:t>“</a:t>
            </a:r>
            <a:r>
              <a:rPr lang="en-US" sz="6000" dirty="0"/>
              <a:t>“</a:t>
            </a:r>
            <a:r>
              <a:rPr lang="en-US" sz="6000" i="1" dirty="0"/>
              <a:t>But who can discern their own errors? Forgive my hidden faults.”</a:t>
            </a:r>
            <a:r>
              <a:rPr lang="en-US" sz="6000" dirty="0"/>
              <a:t> </a:t>
            </a:r>
          </a:p>
        </p:txBody>
      </p:sp>
    </p:spTree>
    <p:extLst>
      <p:ext uri="{BB962C8B-B14F-4D97-AF65-F5344CB8AC3E}">
        <p14:creationId xmlns:p14="http://schemas.microsoft.com/office/powerpoint/2010/main" val="283717599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0"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1310481" y="365919"/>
            <a:ext cx="15011400" cy="2518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56712" tIns="78356" rIns="156712" bIns="78356">
            <a:spAutoFit/>
          </a:bodyPr>
          <a:lstStyle>
            <a:lvl1pPr defTabSz="1566863" eaLnBrk="0" hangingPunct="0">
              <a:defRPr sz="3100">
                <a:solidFill>
                  <a:schemeClr val="tx1"/>
                </a:solidFill>
                <a:latin typeface="Arial" charset="0"/>
                <a:cs typeface="Arial" charset="0"/>
              </a:defRPr>
            </a:lvl1pPr>
            <a:lvl2pPr marL="742950" indent="-285750" defTabSz="1566863" eaLnBrk="0" hangingPunct="0">
              <a:defRPr sz="3100">
                <a:solidFill>
                  <a:schemeClr val="tx1"/>
                </a:solidFill>
                <a:latin typeface="Arial" charset="0"/>
                <a:cs typeface="Arial" charset="0"/>
              </a:defRPr>
            </a:lvl2pPr>
            <a:lvl3pPr marL="1143000" indent="-228600" defTabSz="1566863" eaLnBrk="0" hangingPunct="0">
              <a:defRPr sz="3100">
                <a:solidFill>
                  <a:schemeClr val="tx1"/>
                </a:solidFill>
                <a:latin typeface="Arial" charset="0"/>
                <a:cs typeface="Arial" charset="0"/>
              </a:defRPr>
            </a:lvl3pPr>
            <a:lvl4pPr marL="1600200" indent="-228600" defTabSz="1566863" eaLnBrk="0" hangingPunct="0">
              <a:defRPr sz="3100">
                <a:solidFill>
                  <a:schemeClr val="tx1"/>
                </a:solidFill>
                <a:latin typeface="Arial" charset="0"/>
                <a:cs typeface="Arial" charset="0"/>
              </a:defRPr>
            </a:lvl4pPr>
            <a:lvl5pPr marL="2057400" indent="-228600" defTabSz="1566863" eaLnBrk="0" hangingPunct="0">
              <a:defRPr sz="3100">
                <a:solidFill>
                  <a:schemeClr val="tx1"/>
                </a:solidFill>
                <a:latin typeface="Arial" charset="0"/>
                <a:cs typeface="Arial" charset="0"/>
              </a:defRPr>
            </a:lvl5pPr>
            <a:lvl6pPr marL="2514600" indent="-228600" defTabSz="1566863" eaLnBrk="0" fontAlgn="base" hangingPunct="0">
              <a:spcBef>
                <a:spcPct val="0"/>
              </a:spcBef>
              <a:spcAft>
                <a:spcPct val="0"/>
              </a:spcAft>
              <a:defRPr sz="3100">
                <a:solidFill>
                  <a:schemeClr val="tx1"/>
                </a:solidFill>
                <a:latin typeface="Arial" charset="0"/>
                <a:cs typeface="Arial" charset="0"/>
              </a:defRPr>
            </a:lvl6pPr>
            <a:lvl7pPr marL="2971800" indent="-228600" defTabSz="1566863" eaLnBrk="0" fontAlgn="base" hangingPunct="0">
              <a:spcBef>
                <a:spcPct val="0"/>
              </a:spcBef>
              <a:spcAft>
                <a:spcPct val="0"/>
              </a:spcAft>
              <a:defRPr sz="3100">
                <a:solidFill>
                  <a:schemeClr val="tx1"/>
                </a:solidFill>
                <a:latin typeface="Arial" charset="0"/>
                <a:cs typeface="Arial" charset="0"/>
              </a:defRPr>
            </a:lvl7pPr>
            <a:lvl8pPr marL="3429000" indent="-228600" defTabSz="1566863" eaLnBrk="0" fontAlgn="base" hangingPunct="0">
              <a:spcBef>
                <a:spcPct val="0"/>
              </a:spcBef>
              <a:spcAft>
                <a:spcPct val="0"/>
              </a:spcAft>
              <a:defRPr sz="3100">
                <a:solidFill>
                  <a:schemeClr val="tx1"/>
                </a:solidFill>
                <a:latin typeface="Arial" charset="0"/>
                <a:cs typeface="Arial" charset="0"/>
              </a:defRPr>
            </a:lvl8pPr>
            <a:lvl9pPr marL="3886200" indent="-228600" defTabSz="1566863" eaLnBrk="0" fontAlgn="base" hangingPunct="0">
              <a:spcBef>
                <a:spcPct val="0"/>
              </a:spcBef>
              <a:spcAft>
                <a:spcPct val="0"/>
              </a:spcAft>
              <a:defRPr sz="3100">
                <a:solidFill>
                  <a:schemeClr val="tx1"/>
                </a:solidFill>
                <a:latin typeface="Arial" charset="0"/>
                <a:cs typeface="Arial" charset="0"/>
              </a:defRPr>
            </a:lvl9pPr>
          </a:lstStyle>
          <a:p>
            <a:pPr algn="ctr" eaLnBrk="1" hangingPunct="1">
              <a:spcBef>
                <a:spcPct val="13000"/>
              </a:spcBef>
              <a:defRPr/>
            </a:pPr>
            <a:r>
              <a:rPr lang="en-US" sz="7200" b="1" dirty="0" smtClean="0">
                <a:effectLst>
                  <a:outerShdw blurRad="38100" dist="38100" dir="2700000" algn="tl">
                    <a:srgbClr val="000000">
                      <a:alpha val="43137"/>
                    </a:srgbClr>
                  </a:outerShdw>
                </a:effectLst>
                <a:latin typeface="Rockwell" panose="02060603020205020403" pitchFamily="18" charset="0"/>
              </a:rPr>
              <a:t>What does God consider </a:t>
            </a:r>
          </a:p>
          <a:p>
            <a:pPr algn="ctr" eaLnBrk="1" hangingPunct="1">
              <a:spcBef>
                <a:spcPct val="13000"/>
              </a:spcBef>
              <a:defRPr/>
            </a:pPr>
            <a:r>
              <a:rPr lang="en-US" sz="7200" b="1" dirty="0" smtClean="0">
                <a:effectLst>
                  <a:outerShdw blurRad="38100" dist="38100" dir="2700000" algn="tl">
                    <a:srgbClr val="000000">
                      <a:alpha val="43137"/>
                    </a:srgbClr>
                  </a:outerShdw>
                </a:effectLst>
                <a:latin typeface="Rockwell" panose="02060603020205020403" pitchFamily="18" charset="0"/>
              </a:rPr>
              <a:t>a beautiful church?</a:t>
            </a:r>
            <a:endParaRPr lang="en-US" sz="7200" b="1" dirty="0">
              <a:effectLst>
                <a:outerShdw blurRad="38100" dist="38100" dir="2700000" algn="tl">
                  <a:srgbClr val="000000">
                    <a:alpha val="43137"/>
                  </a:srgbClr>
                </a:outerShdw>
              </a:effectLst>
              <a:latin typeface="Rockwell" panose="02060603020205020403" pitchFamily="18" charset="0"/>
            </a:endParaRPr>
          </a:p>
        </p:txBody>
      </p:sp>
      <p:sp>
        <p:nvSpPr>
          <p:cNvPr id="5" name="Rectangle 4"/>
          <p:cNvSpPr/>
          <p:nvPr/>
        </p:nvSpPr>
        <p:spPr>
          <a:xfrm>
            <a:off x="853281" y="3261519"/>
            <a:ext cx="15925800" cy="5632311"/>
          </a:xfrm>
          <a:prstGeom prst="rect">
            <a:avLst/>
          </a:prstGeom>
        </p:spPr>
        <p:txBody>
          <a:bodyPr wrap="square">
            <a:spAutoFit/>
          </a:bodyPr>
          <a:lstStyle/>
          <a:p>
            <a:r>
              <a:rPr lang="en-US" sz="6000" dirty="0" smtClean="0">
                <a:ea typeface="Calibri" panose="020F0502020204030204" pitchFamily="34" charset="0"/>
              </a:rPr>
              <a:t>1 Corinthians 4:5-</a:t>
            </a:r>
            <a:r>
              <a:rPr lang="en-US" sz="6000" i="1" dirty="0" smtClean="0">
                <a:ea typeface="Calibri" panose="020F0502020204030204" pitchFamily="34" charset="0"/>
              </a:rPr>
              <a:t>-</a:t>
            </a:r>
            <a:r>
              <a:rPr lang="en-US" sz="6000" i="1" dirty="0" smtClean="0"/>
              <a:t>“Therefore </a:t>
            </a:r>
            <a:r>
              <a:rPr lang="en-US" sz="6000" i="1" dirty="0"/>
              <a:t>judge nothing before the appointed time; wait until the Lord comes. </a:t>
            </a:r>
            <a:r>
              <a:rPr lang="en-US" sz="6000" i="1" u="sng" dirty="0"/>
              <a:t>He will</a:t>
            </a:r>
            <a:r>
              <a:rPr lang="en-US" sz="6000" i="1" dirty="0"/>
              <a:t> bring to light what is hidden in darkness and will </a:t>
            </a:r>
            <a:r>
              <a:rPr lang="en-US" sz="6000" i="1" u="sng" dirty="0"/>
              <a:t>expose the motives of the heart</a:t>
            </a:r>
            <a:r>
              <a:rPr lang="en-US" sz="6000" i="1" dirty="0"/>
              <a:t>. At that time each will receive their praise from God</a:t>
            </a:r>
            <a:r>
              <a:rPr lang="en-US" sz="6000" i="1" dirty="0" smtClean="0"/>
              <a:t>.”</a:t>
            </a:r>
            <a:endParaRPr lang="en-US" sz="6000" dirty="0"/>
          </a:p>
        </p:txBody>
      </p:sp>
    </p:spTree>
    <p:extLst>
      <p:ext uri="{BB962C8B-B14F-4D97-AF65-F5344CB8AC3E}">
        <p14:creationId xmlns:p14="http://schemas.microsoft.com/office/powerpoint/2010/main" val="77842410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0"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1310481" y="365919"/>
            <a:ext cx="15011400" cy="2518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56712" tIns="78356" rIns="156712" bIns="78356">
            <a:spAutoFit/>
          </a:bodyPr>
          <a:lstStyle>
            <a:lvl1pPr defTabSz="1566863" eaLnBrk="0" hangingPunct="0">
              <a:defRPr sz="3100">
                <a:solidFill>
                  <a:schemeClr val="tx1"/>
                </a:solidFill>
                <a:latin typeface="Arial" charset="0"/>
                <a:cs typeface="Arial" charset="0"/>
              </a:defRPr>
            </a:lvl1pPr>
            <a:lvl2pPr marL="742950" indent="-285750" defTabSz="1566863" eaLnBrk="0" hangingPunct="0">
              <a:defRPr sz="3100">
                <a:solidFill>
                  <a:schemeClr val="tx1"/>
                </a:solidFill>
                <a:latin typeface="Arial" charset="0"/>
                <a:cs typeface="Arial" charset="0"/>
              </a:defRPr>
            </a:lvl2pPr>
            <a:lvl3pPr marL="1143000" indent="-228600" defTabSz="1566863" eaLnBrk="0" hangingPunct="0">
              <a:defRPr sz="3100">
                <a:solidFill>
                  <a:schemeClr val="tx1"/>
                </a:solidFill>
                <a:latin typeface="Arial" charset="0"/>
                <a:cs typeface="Arial" charset="0"/>
              </a:defRPr>
            </a:lvl3pPr>
            <a:lvl4pPr marL="1600200" indent="-228600" defTabSz="1566863" eaLnBrk="0" hangingPunct="0">
              <a:defRPr sz="3100">
                <a:solidFill>
                  <a:schemeClr val="tx1"/>
                </a:solidFill>
                <a:latin typeface="Arial" charset="0"/>
                <a:cs typeface="Arial" charset="0"/>
              </a:defRPr>
            </a:lvl4pPr>
            <a:lvl5pPr marL="2057400" indent="-228600" defTabSz="1566863" eaLnBrk="0" hangingPunct="0">
              <a:defRPr sz="3100">
                <a:solidFill>
                  <a:schemeClr val="tx1"/>
                </a:solidFill>
                <a:latin typeface="Arial" charset="0"/>
                <a:cs typeface="Arial" charset="0"/>
              </a:defRPr>
            </a:lvl5pPr>
            <a:lvl6pPr marL="2514600" indent="-228600" defTabSz="1566863" eaLnBrk="0" fontAlgn="base" hangingPunct="0">
              <a:spcBef>
                <a:spcPct val="0"/>
              </a:spcBef>
              <a:spcAft>
                <a:spcPct val="0"/>
              </a:spcAft>
              <a:defRPr sz="3100">
                <a:solidFill>
                  <a:schemeClr val="tx1"/>
                </a:solidFill>
                <a:latin typeface="Arial" charset="0"/>
                <a:cs typeface="Arial" charset="0"/>
              </a:defRPr>
            </a:lvl6pPr>
            <a:lvl7pPr marL="2971800" indent="-228600" defTabSz="1566863" eaLnBrk="0" fontAlgn="base" hangingPunct="0">
              <a:spcBef>
                <a:spcPct val="0"/>
              </a:spcBef>
              <a:spcAft>
                <a:spcPct val="0"/>
              </a:spcAft>
              <a:defRPr sz="3100">
                <a:solidFill>
                  <a:schemeClr val="tx1"/>
                </a:solidFill>
                <a:latin typeface="Arial" charset="0"/>
                <a:cs typeface="Arial" charset="0"/>
              </a:defRPr>
            </a:lvl7pPr>
            <a:lvl8pPr marL="3429000" indent="-228600" defTabSz="1566863" eaLnBrk="0" fontAlgn="base" hangingPunct="0">
              <a:spcBef>
                <a:spcPct val="0"/>
              </a:spcBef>
              <a:spcAft>
                <a:spcPct val="0"/>
              </a:spcAft>
              <a:defRPr sz="3100">
                <a:solidFill>
                  <a:schemeClr val="tx1"/>
                </a:solidFill>
                <a:latin typeface="Arial" charset="0"/>
                <a:cs typeface="Arial" charset="0"/>
              </a:defRPr>
            </a:lvl8pPr>
            <a:lvl9pPr marL="3886200" indent="-228600" defTabSz="1566863" eaLnBrk="0" fontAlgn="base" hangingPunct="0">
              <a:spcBef>
                <a:spcPct val="0"/>
              </a:spcBef>
              <a:spcAft>
                <a:spcPct val="0"/>
              </a:spcAft>
              <a:defRPr sz="3100">
                <a:solidFill>
                  <a:schemeClr val="tx1"/>
                </a:solidFill>
                <a:latin typeface="Arial" charset="0"/>
                <a:cs typeface="Arial" charset="0"/>
              </a:defRPr>
            </a:lvl9pPr>
          </a:lstStyle>
          <a:p>
            <a:pPr algn="ctr" eaLnBrk="1" hangingPunct="1">
              <a:spcBef>
                <a:spcPct val="13000"/>
              </a:spcBef>
              <a:defRPr/>
            </a:pPr>
            <a:r>
              <a:rPr lang="en-US" sz="7200" b="1" dirty="0" smtClean="0">
                <a:effectLst>
                  <a:outerShdw blurRad="38100" dist="38100" dir="2700000" algn="tl">
                    <a:srgbClr val="000000">
                      <a:alpha val="43137"/>
                    </a:srgbClr>
                  </a:outerShdw>
                </a:effectLst>
                <a:latin typeface="Rockwell" panose="02060603020205020403" pitchFamily="18" charset="0"/>
              </a:rPr>
              <a:t>What does God consider </a:t>
            </a:r>
          </a:p>
          <a:p>
            <a:pPr algn="ctr" eaLnBrk="1" hangingPunct="1">
              <a:spcBef>
                <a:spcPct val="13000"/>
              </a:spcBef>
              <a:defRPr/>
            </a:pPr>
            <a:r>
              <a:rPr lang="en-US" sz="7200" b="1" dirty="0" smtClean="0">
                <a:effectLst>
                  <a:outerShdw blurRad="38100" dist="38100" dir="2700000" algn="tl">
                    <a:srgbClr val="000000">
                      <a:alpha val="43137"/>
                    </a:srgbClr>
                  </a:outerShdw>
                </a:effectLst>
                <a:latin typeface="Rockwell" panose="02060603020205020403" pitchFamily="18" charset="0"/>
              </a:rPr>
              <a:t>a beautiful church?</a:t>
            </a:r>
            <a:endParaRPr lang="en-US" sz="7200" b="1" dirty="0">
              <a:effectLst>
                <a:outerShdw blurRad="38100" dist="38100" dir="2700000" algn="tl">
                  <a:srgbClr val="000000">
                    <a:alpha val="43137"/>
                  </a:srgbClr>
                </a:outerShdw>
              </a:effectLst>
              <a:latin typeface="Rockwell" panose="02060603020205020403" pitchFamily="18" charset="0"/>
            </a:endParaRPr>
          </a:p>
        </p:txBody>
      </p:sp>
      <p:sp>
        <p:nvSpPr>
          <p:cNvPr id="5" name="Rectangle 4"/>
          <p:cNvSpPr/>
          <p:nvPr/>
        </p:nvSpPr>
        <p:spPr>
          <a:xfrm>
            <a:off x="853281" y="3261519"/>
            <a:ext cx="15925800" cy="2862322"/>
          </a:xfrm>
          <a:prstGeom prst="rect">
            <a:avLst/>
          </a:prstGeom>
        </p:spPr>
        <p:txBody>
          <a:bodyPr wrap="square">
            <a:spAutoFit/>
          </a:bodyPr>
          <a:lstStyle/>
          <a:p>
            <a:r>
              <a:rPr lang="en-US" sz="6000" dirty="0" smtClean="0">
                <a:ea typeface="Calibri" panose="020F0502020204030204" pitchFamily="34" charset="0"/>
              </a:rPr>
              <a:t>James 5:16-</a:t>
            </a:r>
            <a:r>
              <a:rPr lang="en-US" sz="6000" i="1" dirty="0" smtClean="0">
                <a:ea typeface="Calibri" panose="020F0502020204030204" pitchFamily="34" charset="0"/>
              </a:rPr>
              <a:t>-</a:t>
            </a:r>
            <a:r>
              <a:rPr lang="en-US" sz="6000" i="1" dirty="0"/>
              <a:t>“Confess your sins to each other and pray for each other so that you may be healed” </a:t>
            </a:r>
            <a:endParaRPr lang="en-US" sz="6000" dirty="0"/>
          </a:p>
        </p:txBody>
      </p:sp>
    </p:spTree>
    <p:extLst>
      <p:ext uri="{BB962C8B-B14F-4D97-AF65-F5344CB8AC3E}">
        <p14:creationId xmlns:p14="http://schemas.microsoft.com/office/powerpoint/2010/main" val="7960512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0"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46591" y="1127919"/>
            <a:ext cx="15925800" cy="2862322"/>
          </a:xfrm>
          <a:prstGeom prst="rect">
            <a:avLst/>
          </a:prstGeom>
        </p:spPr>
        <p:txBody>
          <a:bodyPr wrap="square">
            <a:spAutoFit/>
          </a:bodyPr>
          <a:lstStyle/>
          <a:p>
            <a:r>
              <a:rPr lang="en-US" sz="6000" dirty="0" smtClean="0">
                <a:ea typeface="Calibri" panose="020F0502020204030204" pitchFamily="34" charset="0"/>
              </a:rPr>
              <a:t>James 5:16-</a:t>
            </a:r>
            <a:r>
              <a:rPr lang="en-US" sz="6000" i="1" dirty="0" smtClean="0">
                <a:ea typeface="Calibri" panose="020F0502020204030204" pitchFamily="34" charset="0"/>
              </a:rPr>
              <a:t>-</a:t>
            </a:r>
            <a:r>
              <a:rPr lang="en-US" sz="6000" i="1" dirty="0"/>
              <a:t>“Confess your sins to each other and pray for each other so that you may be healed” </a:t>
            </a:r>
            <a:endParaRPr lang="en-US" sz="6000" dirty="0"/>
          </a:p>
        </p:txBody>
      </p:sp>
      <p:sp>
        <p:nvSpPr>
          <p:cNvPr id="2" name="Rectangle 1"/>
          <p:cNvSpPr/>
          <p:nvPr/>
        </p:nvSpPr>
        <p:spPr>
          <a:xfrm>
            <a:off x="846591" y="5014119"/>
            <a:ext cx="15925800" cy="3416320"/>
          </a:xfrm>
          <a:prstGeom prst="rect">
            <a:avLst/>
          </a:prstGeom>
        </p:spPr>
        <p:txBody>
          <a:bodyPr wrap="square">
            <a:spAutoFit/>
          </a:bodyPr>
          <a:lstStyle/>
          <a:p>
            <a:pPr algn="ctr"/>
            <a:r>
              <a:rPr lang="en-US" sz="7200" b="1" dirty="0">
                <a:latin typeface="Calibri" panose="020F0502020204030204" pitchFamily="34" charset="0"/>
                <a:ea typeface="Calibri" panose="020F0502020204030204" pitchFamily="34" charset="0"/>
                <a:cs typeface="Times New Roman" panose="02020603050405020304" pitchFamily="18" charset="0"/>
              </a:rPr>
              <a:t>What might our worship or fellowship look like if we made confession of sin a normal part of our experience together?</a:t>
            </a:r>
            <a:endParaRPr lang="en-US" sz="7200" b="1" dirty="0"/>
          </a:p>
        </p:txBody>
      </p:sp>
    </p:spTree>
    <p:extLst>
      <p:ext uri="{BB962C8B-B14F-4D97-AF65-F5344CB8AC3E}">
        <p14:creationId xmlns:p14="http://schemas.microsoft.com/office/powerpoint/2010/main" val="16772909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73" y="-1"/>
            <a:ext cx="17561136" cy="9868569"/>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p:cNvSpPr txBox="1">
            <a:spLocks noChangeArrowheads="1"/>
          </p:cNvSpPr>
          <p:nvPr/>
        </p:nvSpPr>
        <p:spPr bwMode="auto">
          <a:xfrm>
            <a:off x="1538288" y="808038"/>
            <a:ext cx="14706600" cy="20049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56712" tIns="78356" rIns="156712" bIns="78356">
            <a:spAutoFit/>
          </a:bodyPr>
          <a:lstStyle>
            <a:lvl1pPr defTabSz="1566863" eaLnBrk="0" hangingPunct="0">
              <a:defRPr sz="3100">
                <a:solidFill>
                  <a:schemeClr val="tx1"/>
                </a:solidFill>
                <a:latin typeface="Arial" charset="0"/>
                <a:cs typeface="Arial" charset="0"/>
              </a:defRPr>
            </a:lvl1pPr>
            <a:lvl2pPr marL="742950" indent="-285750" defTabSz="1566863" eaLnBrk="0" hangingPunct="0">
              <a:defRPr sz="3100">
                <a:solidFill>
                  <a:schemeClr val="tx1"/>
                </a:solidFill>
                <a:latin typeface="Arial" charset="0"/>
                <a:cs typeface="Arial" charset="0"/>
              </a:defRPr>
            </a:lvl2pPr>
            <a:lvl3pPr marL="1143000" indent="-228600" defTabSz="1566863" eaLnBrk="0" hangingPunct="0">
              <a:defRPr sz="3100">
                <a:solidFill>
                  <a:schemeClr val="tx1"/>
                </a:solidFill>
                <a:latin typeface="Arial" charset="0"/>
                <a:cs typeface="Arial" charset="0"/>
              </a:defRPr>
            </a:lvl3pPr>
            <a:lvl4pPr marL="1600200" indent="-228600" defTabSz="1566863" eaLnBrk="0" hangingPunct="0">
              <a:defRPr sz="3100">
                <a:solidFill>
                  <a:schemeClr val="tx1"/>
                </a:solidFill>
                <a:latin typeface="Arial" charset="0"/>
                <a:cs typeface="Arial" charset="0"/>
              </a:defRPr>
            </a:lvl4pPr>
            <a:lvl5pPr marL="2057400" indent="-228600" defTabSz="1566863" eaLnBrk="0" hangingPunct="0">
              <a:defRPr sz="3100">
                <a:solidFill>
                  <a:schemeClr val="tx1"/>
                </a:solidFill>
                <a:latin typeface="Arial" charset="0"/>
                <a:cs typeface="Arial" charset="0"/>
              </a:defRPr>
            </a:lvl5pPr>
            <a:lvl6pPr marL="2514600" indent="-228600" defTabSz="1566863" eaLnBrk="0" fontAlgn="base" hangingPunct="0">
              <a:spcBef>
                <a:spcPct val="0"/>
              </a:spcBef>
              <a:spcAft>
                <a:spcPct val="0"/>
              </a:spcAft>
              <a:defRPr sz="3100">
                <a:solidFill>
                  <a:schemeClr val="tx1"/>
                </a:solidFill>
                <a:latin typeface="Arial" charset="0"/>
                <a:cs typeface="Arial" charset="0"/>
              </a:defRPr>
            </a:lvl6pPr>
            <a:lvl7pPr marL="2971800" indent="-228600" defTabSz="1566863" eaLnBrk="0" fontAlgn="base" hangingPunct="0">
              <a:spcBef>
                <a:spcPct val="0"/>
              </a:spcBef>
              <a:spcAft>
                <a:spcPct val="0"/>
              </a:spcAft>
              <a:defRPr sz="3100">
                <a:solidFill>
                  <a:schemeClr val="tx1"/>
                </a:solidFill>
                <a:latin typeface="Arial" charset="0"/>
                <a:cs typeface="Arial" charset="0"/>
              </a:defRPr>
            </a:lvl7pPr>
            <a:lvl8pPr marL="3429000" indent="-228600" defTabSz="1566863" eaLnBrk="0" fontAlgn="base" hangingPunct="0">
              <a:spcBef>
                <a:spcPct val="0"/>
              </a:spcBef>
              <a:spcAft>
                <a:spcPct val="0"/>
              </a:spcAft>
              <a:defRPr sz="3100">
                <a:solidFill>
                  <a:schemeClr val="tx1"/>
                </a:solidFill>
                <a:latin typeface="Arial" charset="0"/>
                <a:cs typeface="Arial" charset="0"/>
              </a:defRPr>
            </a:lvl8pPr>
            <a:lvl9pPr marL="3886200" indent="-228600" defTabSz="1566863" eaLnBrk="0" fontAlgn="base" hangingPunct="0">
              <a:spcBef>
                <a:spcPct val="0"/>
              </a:spcBef>
              <a:spcAft>
                <a:spcPct val="0"/>
              </a:spcAft>
              <a:defRPr sz="3100">
                <a:solidFill>
                  <a:schemeClr val="tx1"/>
                </a:solidFill>
                <a:latin typeface="Arial" charset="0"/>
                <a:cs typeface="Arial" charset="0"/>
              </a:defRPr>
            </a:lvl9pPr>
          </a:lstStyle>
          <a:p>
            <a:pPr eaLnBrk="1" hangingPunct="1">
              <a:spcBef>
                <a:spcPct val="13000"/>
              </a:spcBef>
              <a:defRPr/>
            </a:pPr>
            <a:r>
              <a:rPr lang="en-US" sz="6000" b="1" dirty="0" smtClean="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Matthew 5:8--</a:t>
            </a:r>
            <a:r>
              <a:rPr lang="en-US" sz="6000" i="1" dirty="0">
                <a:latin typeface="Calibri" panose="020F0502020204030204" pitchFamily="34" charset="0"/>
                <a:cs typeface="Calibri" panose="020F0502020204030204" pitchFamily="34" charset="0"/>
              </a:rPr>
              <a:t>“Blessed are the pure in heart, for they will see God.” </a:t>
            </a:r>
            <a:endParaRPr lang="en-US" sz="6000" b="1" dirty="0" smtClean="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4" name="Text Box 2"/>
          <p:cNvSpPr txBox="1">
            <a:spLocks noChangeArrowheads="1"/>
          </p:cNvSpPr>
          <p:nvPr/>
        </p:nvSpPr>
        <p:spPr bwMode="auto">
          <a:xfrm>
            <a:off x="1520712" y="4099719"/>
            <a:ext cx="14706600" cy="21249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56712" tIns="78356" rIns="156712" bIns="78356">
            <a:spAutoFit/>
          </a:bodyPr>
          <a:lstStyle>
            <a:lvl1pPr defTabSz="1566863" eaLnBrk="0" hangingPunct="0">
              <a:defRPr sz="3100">
                <a:solidFill>
                  <a:schemeClr val="tx1"/>
                </a:solidFill>
                <a:latin typeface="Arial" charset="0"/>
                <a:cs typeface="Arial" charset="0"/>
              </a:defRPr>
            </a:lvl1pPr>
            <a:lvl2pPr marL="742950" indent="-285750" defTabSz="1566863" eaLnBrk="0" hangingPunct="0">
              <a:defRPr sz="3100">
                <a:solidFill>
                  <a:schemeClr val="tx1"/>
                </a:solidFill>
                <a:latin typeface="Arial" charset="0"/>
                <a:cs typeface="Arial" charset="0"/>
              </a:defRPr>
            </a:lvl2pPr>
            <a:lvl3pPr marL="1143000" indent="-228600" defTabSz="1566863" eaLnBrk="0" hangingPunct="0">
              <a:defRPr sz="3100">
                <a:solidFill>
                  <a:schemeClr val="tx1"/>
                </a:solidFill>
                <a:latin typeface="Arial" charset="0"/>
                <a:cs typeface="Arial" charset="0"/>
              </a:defRPr>
            </a:lvl3pPr>
            <a:lvl4pPr marL="1600200" indent="-228600" defTabSz="1566863" eaLnBrk="0" hangingPunct="0">
              <a:defRPr sz="3100">
                <a:solidFill>
                  <a:schemeClr val="tx1"/>
                </a:solidFill>
                <a:latin typeface="Arial" charset="0"/>
                <a:cs typeface="Arial" charset="0"/>
              </a:defRPr>
            </a:lvl4pPr>
            <a:lvl5pPr marL="2057400" indent="-228600" defTabSz="1566863" eaLnBrk="0" hangingPunct="0">
              <a:defRPr sz="3100">
                <a:solidFill>
                  <a:schemeClr val="tx1"/>
                </a:solidFill>
                <a:latin typeface="Arial" charset="0"/>
                <a:cs typeface="Arial" charset="0"/>
              </a:defRPr>
            </a:lvl5pPr>
            <a:lvl6pPr marL="2514600" indent="-228600" defTabSz="1566863" eaLnBrk="0" fontAlgn="base" hangingPunct="0">
              <a:spcBef>
                <a:spcPct val="0"/>
              </a:spcBef>
              <a:spcAft>
                <a:spcPct val="0"/>
              </a:spcAft>
              <a:defRPr sz="3100">
                <a:solidFill>
                  <a:schemeClr val="tx1"/>
                </a:solidFill>
                <a:latin typeface="Arial" charset="0"/>
                <a:cs typeface="Arial" charset="0"/>
              </a:defRPr>
            </a:lvl6pPr>
            <a:lvl7pPr marL="2971800" indent="-228600" defTabSz="1566863" eaLnBrk="0" fontAlgn="base" hangingPunct="0">
              <a:spcBef>
                <a:spcPct val="0"/>
              </a:spcBef>
              <a:spcAft>
                <a:spcPct val="0"/>
              </a:spcAft>
              <a:defRPr sz="3100">
                <a:solidFill>
                  <a:schemeClr val="tx1"/>
                </a:solidFill>
                <a:latin typeface="Arial" charset="0"/>
                <a:cs typeface="Arial" charset="0"/>
              </a:defRPr>
            </a:lvl7pPr>
            <a:lvl8pPr marL="3429000" indent="-228600" defTabSz="1566863" eaLnBrk="0" fontAlgn="base" hangingPunct="0">
              <a:spcBef>
                <a:spcPct val="0"/>
              </a:spcBef>
              <a:spcAft>
                <a:spcPct val="0"/>
              </a:spcAft>
              <a:defRPr sz="3100">
                <a:solidFill>
                  <a:schemeClr val="tx1"/>
                </a:solidFill>
                <a:latin typeface="Arial" charset="0"/>
                <a:cs typeface="Arial" charset="0"/>
              </a:defRPr>
            </a:lvl8pPr>
            <a:lvl9pPr marL="3886200" indent="-228600" defTabSz="1566863" eaLnBrk="0" fontAlgn="base" hangingPunct="0">
              <a:spcBef>
                <a:spcPct val="0"/>
              </a:spcBef>
              <a:spcAft>
                <a:spcPct val="0"/>
              </a:spcAft>
              <a:defRPr sz="3100">
                <a:solidFill>
                  <a:schemeClr val="tx1"/>
                </a:solidFill>
                <a:latin typeface="Arial" charset="0"/>
                <a:cs typeface="Arial" charset="0"/>
              </a:defRPr>
            </a:lvl9pPr>
          </a:lstStyle>
          <a:p>
            <a:pPr algn="ctr" eaLnBrk="1" hangingPunct="1">
              <a:spcBef>
                <a:spcPct val="13000"/>
              </a:spcBef>
              <a:defRPr/>
            </a:pPr>
            <a:r>
              <a:rPr lang="en-US" sz="6000" b="1" dirty="0" smtClean="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What POSITIVE steps might we take </a:t>
            </a:r>
          </a:p>
          <a:p>
            <a:pPr algn="ctr" eaLnBrk="1" hangingPunct="1">
              <a:spcBef>
                <a:spcPct val="13000"/>
              </a:spcBef>
              <a:defRPr/>
            </a:pPr>
            <a:r>
              <a:rPr lang="en-US" sz="6000" b="1" dirty="0" smtClean="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to develop purity of heart?</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p:cNvSpPr txBox="1">
            <a:spLocks noChangeArrowheads="1"/>
          </p:cNvSpPr>
          <p:nvPr/>
        </p:nvSpPr>
        <p:spPr bwMode="auto">
          <a:xfrm>
            <a:off x="472281" y="442119"/>
            <a:ext cx="16611600" cy="7544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56712" tIns="78356" rIns="156712" bIns="78356">
            <a:spAutoFit/>
          </a:bodyPr>
          <a:lstStyle>
            <a:lvl1pPr defTabSz="1566863" eaLnBrk="0" hangingPunct="0">
              <a:defRPr sz="3100">
                <a:solidFill>
                  <a:schemeClr val="tx1"/>
                </a:solidFill>
                <a:latin typeface="Arial" charset="0"/>
                <a:cs typeface="Arial" charset="0"/>
              </a:defRPr>
            </a:lvl1pPr>
            <a:lvl2pPr marL="742950" indent="-285750" defTabSz="1566863" eaLnBrk="0" hangingPunct="0">
              <a:defRPr sz="3100">
                <a:solidFill>
                  <a:schemeClr val="tx1"/>
                </a:solidFill>
                <a:latin typeface="Arial" charset="0"/>
                <a:cs typeface="Arial" charset="0"/>
              </a:defRPr>
            </a:lvl2pPr>
            <a:lvl3pPr marL="1143000" indent="-228600" defTabSz="1566863" eaLnBrk="0" hangingPunct="0">
              <a:defRPr sz="3100">
                <a:solidFill>
                  <a:schemeClr val="tx1"/>
                </a:solidFill>
                <a:latin typeface="Arial" charset="0"/>
                <a:cs typeface="Arial" charset="0"/>
              </a:defRPr>
            </a:lvl3pPr>
            <a:lvl4pPr marL="1600200" indent="-228600" defTabSz="1566863" eaLnBrk="0" hangingPunct="0">
              <a:defRPr sz="3100">
                <a:solidFill>
                  <a:schemeClr val="tx1"/>
                </a:solidFill>
                <a:latin typeface="Arial" charset="0"/>
                <a:cs typeface="Arial" charset="0"/>
              </a:defRPr>
            </a:lvl4pPr>
            <a:lvl5pPr marL="2057400" indent="-228600" defTabSz="1566863" eaLnBrk="0" hangingPunct="0">
              <a:defRPr sz="3100">
                <a:solidFill>
                  <a:schemeClr val="tx1"/>
                </a:solidFill>
                <a:latin typeface="Arial" charset="0"/>
                <a:cs typeface="Arial" charset="0"/>
              </a:defRPr>
            </a:lvl5pPr>
            <a:lvl6pPr marL="2514600" indent="-228600" defTabSz="1566863" eaLnBrk="0" fontAlgn="base" hangingPunct="0">
              <a:spcBef>
                <a:spcPct val="0"/>
              </a:spcBef>
              <a:spcAft>
                <a:spcPct val="0"/>
              </a:spcAft>
              <a:defRPr sz="3100">
                <a:solidFill>
                  <a:schemeClr val="tx1"/>
                </a:solidFill>
                <a:latin typeface="Arial" charset="0"/>
                <a:cs typeface="Arial" charset="0"/>
              </a:defRPr>
            </a:lvl6pPr>
            <a:lvl7pPr marL="2971800" indent="-228600" defTabSz="1566863" eaLnBrk="0" fontAlgn="base" hangingPunct="0">
              <a:spcBef>
                <a:spcPct val="0"/>
              </a:spcBef>
              <a:spcAft>
                <a:spcPct val="0"/>
              </a:spcAft>
              <a:defRPr sz="3100">
                <a:solidFill>
                  <a:schemeClr val="tx1"/>
                </a:solidFill>
                <a:latin typeface="Arial" charset="0"/>
                <a:cs typeface="Arial" charset="0"/>
              </a:defRPr>
            </a:lvl7pPr>
            <a:lvl8pPr marL="3429000" indent="-228600" defTabSz="1566863" eaLnBrk="0" fontAlgn="base" hangingPunct="0">
              <a:spcBef>
                <a:spcPct val="0"/>
              </a:spcBef>
              <a:spcAft>
                <a:spcPct val="0"/>
              </a:spcAft>
              <a:defRPr sz="3100">
                <a:solidFill>
                  <a:schemeClr val="tx1"/>
                </a:solidFill>
                <a:latin typeface="Arial" charset="0"/>
                <a:cs typeface="Arial" charset="0"/>
              </a:defRPr>
            </a:lvl8pPr>
            <a:lvl9pPr marL="3886200" indent="-228600" defTabSz="1566863" eaLnBrk="0" fontAlgn="base" hangingPunct="0">
              <a:spcBef>
                <a:spcPct val="0"/>
              </a:spcBef>
              <a:spcAft>
                <a:spcPct val="0"/>
              </a:spcAft>
              <a:defRPr sz="3100">
                <a:solidFill>
                  <a:schemeClr val="tx1"/>
                </a:solidFill>
                <a:latin typeface="Arial" charset="0"/>
                <a:cs typeface="Arial" charset="0"/>
              </a:defRPr>
            </a:lvl9pPr>
          </a:lstStyle>
          <a:p>
            <a:pPr eaLnBrk="1" hangingPunct="1">
              <a:spcBef>
                <a:spcPct val="13000"/>
              </a:spcBef>
              <a:defRPr/>
            </a:pPr>
            <a:r>
              <a:rPr lang="en-US" sz="6000" b="1" dirty="0"/>
              <a:t>Heavenly Father, we come to confession as a community of believers, admitting that we do not always live as the body of Christ. We isolate ourselves from one another, we gossip, we criticize, we speak words of pain, and we harbor grudges. Forgive us for the many ways we fail in our relationships with others and with You. </a:t>
            </a:r>
            <a:endParaRPr lang="en-US" sz="5800" b="1" dirty="0">
              <a:effectLst>
                <a:outerShdw blurRad="38100" dist="38100" dir="2700000" algn="tl">
                  <a:srgbClr val="000000">
                    <a:alpha val="43137"/>
                  </a:srgbClr>
                </a:outerShdw>
              </a:effectLst>
              <a:latin typeface="Times New Roman" pitchFamily="18"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p:cNvSpPr txBox="1">
            <a:spLocks noChangeArrowheads="1"/>
          </p:cNvSpPr>
          <p:nvPr/>
        </p:nvSpPr>
        <p:spPr bwMode="auto">
          <a:xfrm>
            <a:off x="472281" y="442119"/>
            <a:ext cx="16611600" cy="85534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56712" tIns="78356" rIns="156712" bIns="78356">
            <a:spAutoFit/>
          </a:bodyPr>
          <a:lstStyle>
            <a:lvl1pPr defTabSz="1566863" eaLnBrk="0" hangingPunct="0">
              <a:defRPr sz="3100">
                <a:solidFill>
                  <a:schemeClr val="tx1"/>
                </a:solidFill>
                <a:latin typeface="Arial" charset="0"/>
                <a:cs typeface="Arial" charset="0"/>
              </a:defRPr>
            </a:lvl1pPr>
            <a:lvl2pPr marL="742950" indent="-285750" defTabSz="1566863" eaLnBrk="0" hangingPunct="0">
              <a:defRPr sz="3100">
                <a:solidFill>
                  <a:schemeClr val="tx1"/>
                </a:solidFill>
                <a:latin typeface="Arial" charset="0"/>
                <a:cs typeface="Arial" charset="0"/>
              </a:defRPr>
            </a:lvl2pPr>
            <a:lvl3pPr marL="1143000" indent="-228600" defTabSz="1566863" eaLnBrk="0" hangingPunct="0">
              <a:defRPr sz="3100">
                <a:solidFill>
                  <a:schemeClr val="tx1"/>
                </a:solidFill>
                <a:latin typeface="Arial" charset="0"/>
                <a:cs typeface="Arial" charset="0"/>
              </a:defRPr>
            </a:lvl3pPr>
            <a:lvl4pPr marL="1600200" indent="-228600" defTabSz="1566863" eaLnBrk="0" hangingPunct="0">
              <a:defRPr sz="3100">
                <a:solidFill>
                  <a:schemeClr val="tx1"/>
                </a:solidFill>
                <a:latin typeface="Arial" charset="0"/>
                <a:cs typeface="Arial" charset="0"/>
              </a:defRPr>
            </a:lvl4pPr>
            <a:lvl5pPr marL="2057400" indent="-228600" defTabSz="1566863" eaLnBrk="0" hangingPunct="0">
              <a:defRPr sz="3100">
                <a:solidFill>
                  <a:schemeClr val="tx1"/>
                </a:solidFill>
                <a:latin typeface="Arial" charset="0"/>
                <a:cs typeface="Arial" charset="0"/>
              </a:defRPr>
            </a:lvl5pPr>
            <a:lvl6pPr marL="2514600" indent="-228600" defTabSz="1566863" eaLnBrk="0" fontAlgn="base" hangingPunct="0">
              <a:spcBef>
                <a:spcPct val="0"/>
              </a:spcBef>
              <a:spcAft>
                <a:spcPct val="0"/>
              </a:spcAft>
              <a:defRPr sz="3100">
                <a:solidFill>
                  <a:schemeClr val="tx1"/>
                </a:solidFill>
                <a:latin typeface="Arial" charset="0"/>
                <a:cs typeface="Arial" charset="0"/>
              </a:defRPr>
            </a:lvl6pPr>
            <a:lvl7pPr marL="2971800" indent="-228600" defTabSz="1566863" eaLnBrk="0" fontAlgn="base" hangingPunct="0">
              <a:spcBef>
                <a:spcPct val="0"/>
              </a:spcBef>
              <a:spcAft>
                <a:spcPct val="0"/>
              </a:spcAft>
              <a:defRPr sz="3100">
                <a:solidFill>
                  <a:schemeClr val="tx1"/>
                </a:solidFill>
                <a:latin typeface="Arial" charset="0"/>
                <a:cs typeface="Arial" charset="0"/>
              </a:defRPr>
            </a:lvl7pPr>
            <a:lvl8pPr marL="3429000" indent="-228600" defTabSz="1566863" eaLnBrk="0" fontAlgn="base" hangingPunct="0">
              <a:spcBef>
                <a:spcPct val="0"/>
              </a:spcBef>
              <a:spcAft>
                <a:spcPct val="0"/>
              </a:spcAft>
              <a:defRPr sz="3100">
                <a:solidFill>
                  <a:schemeClr val="tx1"/>
                </a:solidFill>
                <a:latin typeface="Arial" charset="0"/>
                <a:cs typeface="Arial" charset="0"/>
              </a:defRPr>
            </a:lvl8pPr>
            <a:lvl9pPr marL="3886200" indent="-228600" defTabSz="1566863" eaLnBrk="0" fontAlgn="base" hangingPunct="0">
              <a:spcBef>
                <a:spcPct val="0"/>
              </a:spcBef>
              <a:spcAft>
                <a:spcPct val="0"/>
              </a:spcAft>
              <a:defRPr sz="3100">
                <a:solidFill>
                  <a:schemeClr val="tx1"/>
                </a:solidFill>
                <a:latin typeface="Arial" charset="0"/>
                <a:cs typeface="Arial" charset="0"/>
              </a:defRPr>
            </a:lvl9pPr>
          </a:lstStyle>
          <a:p>
            <a:pPr eaLnBrk="1" hangingPunct="1">
              <a:spcBef>
                <a:spcPct val="13000"/>
              </a:spcBef>
              <a:defRPr/>
            </a:pPr>
            <a:r>
              <a:rPr lang="en-US" sz="6000" b="1" dirty="0" smtClean="0"/>
              <a:t>As </a:t>
            </a:r>
            <a:r>
              <a:rPr lang="en-US" sz="6000" b="1" dirty="0"/>
              <a:t>we seek to be a covenant community, we ask that You help us to pursue deep relationships with one another, to restore what is broken, to give grace even when it might not be deserved. Help us to forgive just as You forgave us. And help us to love each other as You have loved us. In Jesus Name we pray, Amen.</a:t>
            </a:r>
            <a:endParaRPr lang="en-US" sz="6000" dirty="0"/>
          </a:p>
          <a:p>
            <a:pPr marL="1143000" indent="-1143000" eaLnBrk="1" hangingPunct="1">
              <a:spcBef>
                <a:spcPct val="13000"/>
              </a:spcBef>
              <a:buFont typeface="+mj-lt"/>
              <a:buAutoNum type="arabicPeriod"/>
              <a:defRPr/>
            </a:pPr>
            <a:endParaRPr lang="en-US" sz="5800" b="1" dirty="0">
              <a:effectLst>
                <a:outerShdw blurRad="38100" dist="38100" dir="2700000" algn="tl">
                  <a:srgbClr val="000000">
                    <a:alpha val="43137"/>
                  </a:srgbClr>
                </a:outerShdw>
              </a:effectLst>
              <a:latin typeface="Times New Roman" pitchFamily="18" charset="0"/>
            </a:endParaRPr>
          </a:p>
        </p:txBody>
      </p:sp>
    </p:spTree>
    <p:extLst>
      <p:ext uri="{BB962C8B-B14F-4D97-AF65-F5344CB8AC3E}">
        <p14:creationId xmlns:p14="http://schemas.microsoft.com/office/powerpoint/2010/main" val="284445090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472281" y="518319"/>
            <a:ext cx="16687800" cy="91182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56712" tIns="78356" rIns="156712" bIns="78356">
            <a:spAutoFit/>
          </a:bodyPr>
          <a:lstStyle>
            <a:lvl1pPr defTabSz="1566863" eaLnBrk="0" hangingPunct="0">
              <a:defRPr sz="3100">
                <a:solidFill>
                  <a:schemeClr val="tx1"/>
                </a:solidFill>
                <a:latin typeface="Arial" charset="0"/>
                <a:cs typeface="Arial" charset="0"/>
              </a:defRPr>
            </a:lvl1pPr>
            <a:lvl2pPr marL="742950" indent="-285750" defTabSz="1566863" eaLnBrk="0" hangingPunct="0">
              <a:defRPr sz="3100">
                <a:solidFill>
                  <a:schemeClr val="tx1"/>
                </a:solidFill>
                <a:latin typeface="Arial" charset="0"/>
                <a:cs typeface="Arial" charset="0"/>
              </a:defRPr>
            </a:lvl2pPr>
            <a:lvl3pPr marL="1143000" indent="-228600" defTabSz="1566863" eaLnBrk="0" hangingPunct="0">
              <a:defRPr sz="3100">
                <a:solidFill>
                  <a:schemeClr val="tx1"/>
                </a:solidFill>
                <a:latin typeface="Arial" charset="0"/>
                <a:cs typeface="Arial" charset="0"/>
              </a:defRPr>
            </a:lvl3pPr>
            <a:lvl4pPr marL="1600200" indent="-228600" defTabSz="1566863" eaLnBrk="0" hangingPunct="0">
              <a:defRPr sz="3100">
                <a:solidFill>
                  <a:schemeClr val="tx1"/>
                </a:solidFill>
                <a:latin typeface="Arial" charset="0"/>
                <a:cs typeface="Arial" charset="0"/>
              </a:defRPr>
            </a:lvl4pPr>
            <a:lvl5pPr marL="2057400" indent="-228600" defTabSz="1566863" eaLnBrk="0" hangingPunct="0">
              <a:defRPr sz="3100">
                <a:solidFill>
                  <a:schemeClr val="tx1"/>
                </a:solidFill>
                <a:latin typeface="Arial" charset="0"/>
                <a:cs typeface="Arial" charset="0"/>
              </a:defRPr>
            </a:lvl5pPr>
            <a:lvl6pPr marL="2514600" indent="-228600" defTabSz="1566863" eaLnBrk="0" fontAlgn="base" hangingPunct="0">
              <a:spcBef>
                <a:spcPct val="0"/>
              </a:spcBef>
              <a:spcAft>
                <a:spcPct val="0"/>
              </a:spcAft>
              <a:defRPr sz="3100">
                <a:solidFill>
                  <a:schemeClr val="tx1"/>
                </a:solidFill>
                <a:latin typeface="Arial" charset="0"/>
                <a:cs typeface="Arial" charset="0"/>
              </a:defRPr>
            </a:lvl6pPr>
            <a:lvl7pPr marL="2971800" indent="-228600" defTabSz="1566863" eaLnBrk="0" fontAlgn="base" hangingPunct="0">
              <a:spcBef>
                <a:spcPct val="0"/>
              </a:spcBef>
              <a:spcAft>
                <a:spcPct val="0"/>
              </a:spcAft>
              <a:defRPr sz="3100">
                <a:solidFill>
                  <a:schemeClr val="tx1"/>
                </a:solidFill>
                <a:latin typeface="Arial" charset="0"/>
                <a:cs typeface="Arial" charset="0"/>
              </a:defRPr>
            </a:lvl7pPr>
            <a:lvl8pPr marL="3429000" indent="-228600" defTabSz="1566863" eaLnBrk="0" fontAlgn="base" hangingPunct="0">
              <a:spcBef>
                <a:spcPct val="0"/>
              </a:spcBef>
              <a:spcAft>
                <a:spcPct val="0"/>
              </a:spcAft>
              <a:defRPr sz="3100">
                <a:solidFill>
                  <a:schemeClr val="tx1"/>
                </a:solidFill>
                <a:latin typeface="Arial" charset="0"/>
                <a:cs typeface="Arial" charset="0"/>
              </a:defRPr>
            </a:lvl8pPr>
            <a:lvl9pPr marL="3886200" indent="-228600" defTabSz="1566863" eaLnBrk="0" fontAlgn="base" hangingPunct="0">
              <a:spcBef>
                <a:spcPct val="0"/>
              </a:spcBef>
              <a:spcAft>
                <a:spcPct val="0"/>
              </a:spcAft>
              <a:defRPr sz="3100">
                <a:solidFill>
                  <a:schemeClr val="tx1"/>
                </a:solidFill>
                <a:latin typeface="Arial" charset="0"/>
                <a:cs typeface="Arial" charset="0"/>
              </a:defRPr>
            </a:lvl9pPr>
          </a:lstStyle>
          <a:p>
            <a:pPr algn="ctr" eaLnBrk="1" hangingPunct="1">
              <a:spcBef>
                <a:spcPct val="13000"/>
              </a:spcBef>
              <a:defRPr/>
            </a:pPr>
            <a:r>
              <a:rPr lang="en-US" sz="4800" u="sng" dirty="0" smtClean="0"/>
              <a:t>ACTS 2</a:t>
            </a:r>
          </a:p>
          <a:p>
            <a:pPr eaLnBrk="1" hangingPunct="1">
              <a:spcBef>
                <a:spcPct val="13000"/>
              </a:spcBef>
              <a:defRPr/>
            </a:pPr>
            <a:r>
              <a:rPr lang="en-US" sz="4800" b="1" baseline="30000" dirty="0" smtClean="0"/>
              <a:t>42</a:t>
            </a:r>
            <a:r>
              <a:rPr lang="en-US" sz="4800" b="1" baseline="30000" dirty="0"/>
              <a:t> </a:t>
            </a:r>
            <a:r>
              <a:rPr lang="en-US" sz="4800" dirty="0"/>
              <a:t>They devoted themselves to the apostles’ teaching and to fellowship, to the breaking of bread and to prayer. </a:t>
            </a:r>
            <a:r>
              <a:rPr lang="en-US" sz="4800" b="1" baseline="30000" dirty="0"/>
              <a:t>43 </a:t>
            </a:r>
            <a:r>
              <a:rPr lang="en-US" sz="4800" dirty="0"/>
              <a:t>Everyone was filled with awe at the many wonders and signs performed by the apostles. </a:t>
            </a:r>
            <a:r>
              <a:rPr lang="en-US" sz="4800" b="1" baseline="30000" dirty="0"/>
              <a:t>44 </a:t>
            </a:r>
            <a:r>
              <a:rPr lang="en-US" sz="4800" dirty="0"/>
              <a:t>All the believers were together and had everything in common. </a:t>
            </a:r>
            <a:r>
              <a:rPr lang="en-US" sz="4800" b="1" baseline="30000" dirty="0"/>
              <a:t>45 </a:t>
            </a:r>
            <a:r>
              <a:rPr lang="en-US" sz="4800" dirty="0"/>
              <a:t>They sold property and possessions to give to anyone who had need. </a:t>
            </a:r>
            <a:r>
              <a:rPr lang="en-US" sz="4800" b="1" baseline="30000" dirty="0"/>
              <a:t>46</a:t>
            </a:r>
            <a:r>
              <a:rPr lang="en-US" sz="4800" b="1" u="sng" baseline="30000" dirty="0"/>
              <a:t> </a:t>
            </a:r>
            <a:r>
              <a:rPr lang="en-US" sz="4800" dirty="0"/>
              <a:t>Every day they continued to meet together in the temple courts. They broke </a:t>
            </a:r>
            <a:r>
              <a:rPr lang="en-US" sz="4800" dirty="0" smtClean="0"/>
              <a:t>bread in </a:t>
            </a:r>
            <a:r>
              <a:rPr lang="en-US" sz="4800" dirty="0"/>
              <a:t>their homes and ate together with glad and sincere hearts, </a:t>
            </a:r>
            <a:r>
              <a:rPr lang="en-US" sz="4800" b="1" baseline="30000" dirty="0"/>
              <a:t>47 </a:t>
            </a:r>
            <a:r>
              <a:rPr lang="en-US" sz="4800" dirty="0"/>
              <a:t>praising God and enjoying the favor of all the people. And </a:t>
            </a:r>
            <a:r>
              <a:rPr lang="en-US" sz="4800" u="sng" dirty="0"/>
              <a:t>the Lord added to their number daily those who were being saved</a:t>
            </a:r>
            <a:r>
              <a:rPr lang="en-US" sz="4800" dirty="0"/>
              <a:t>.</a:t>
            </a:r>
            <a:endParaRPr lang="en-US" sz="4800" b="1" dirty="0">
              <a:effectLst>
                <a:outerShdw blurRad="38100" dist="38100" dir="2700000" algn="tl">
                  <a:srgbClr val="000000">
                    <a:alpha val="43137"/>
                  </a:srgbClr>
                </a:outerShdw>
              </a:effectLst>
              <a:latin typeface="Times New Roman" pitchFamily="18"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472281" y="518319"/>
            <a:ext cx="16687800" cy="91182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56712" tIns="78356" rIns="156712" bIns="78356">
            <a:spAutoFit/>
          </a:bodyPr>
          <a:lstStyle>
            <a:lvl1pPr defTabSz="1566863" eaLnBrk="0" hangingPunct="0">
              <a:defRPr sz="3100">
                <a:solidFill>
                  <a:schemeClr val="tx1"/>
                </a:solidFill>
                <a:latin typeface="Arial" charset="0"/>
                <a:cs typeface="Arial" charset="0"/>
              </a:defRPr>
            </a:lvl1pPr>
            <a:lvl2pPr marL="742950" indent="-285750" defTabSz="1566863" eaLnBrk="0" hangingPunct="0">
              <a:defRPr sz="3100">
                <a:solidFill>
                  <a:schemeClr val="tx1"/>
                </a:solidFill>
                <a:latin typeface="Arial" charset="0"/>
                <a:cs typeface="Arial" charset="0"/>
              </a:defRPr>
            </a:lvl2pPr>
            <a:lvl3pPr marL="1143000" indent="-228600" defTabSz="1566863" eaLnBrk="0" hangingPunct="0">
              <a:defRPr sz="3100">
                <a:solidFill>
                  <a:schemeClr val="tx1"/>
                </a:solidFill>
                <a:latin typeface="Arial" charset="0"/>
                <a:cs typeface="Arial" charset="0"/>
              </a:defRPr>
            </a:lvl3pPr>
            <a:lvl4pPr marL="1600200" indent="-228600" defTabSz="1566863" eaLnBrk="0" hangingPunct="0">
              <a:defRPr sz="3100">
                <a:solidFill>
                  <a:schemeClr val="tx1"/>
                </a:solidFill>
                <a:latin typeface="Arial" charset="0"/>
                <a:cs typeface="Arial" charset="0"/>
              </a:defRPr>
            </a:lvl4pPr>
            <a:lvl5pPr marL="2057400" indent="-228600" defTabSz="1566863" eaLnBrk="0" hangingPunct="0">
              <a:defRPr sz="3100">
                <a:solidFill>
                  <a:schemeClr val="tx1"/>
                </a:solidFill>
                <a:latin typeface="Arial" charset="0"/>
                <a:cs typeface="Arial" charset="0"/>
              </a:defRPr>
            </a:lvl5pPr>
            <a:lvl6pPr marL="2514600" indent="-228600" defTabSz="1566863" eaLnBrk="0" fontAlgn="base" hangingPunct="0">
              <a:spcBef>
                <a:spcPct val="0"/>
              </a:spcBef>
              <a:spcAft>
                <a:spcPct val="0"/>
              </a:spcAft>
              <a:defRPr sz="3100">
                <a:solidFill>
                  <a:schemeClr val="tx1"/>
                </a:solidFill>
                <a:latin typeface="Arial" charset="0"/>
                <a:cs typeface="Arial" charset="0"/>
              </a:defRPr>
            </a:lvl6pPr>
            <a:lvl7pPr marL="2971800" indent="-228600" defTabSz="1566863" eaLnBrk="0" fontAlgn="base" hangingPunct="0">
              <a:spcBef>
                <a:spcPct val="0"/>
              </a:spcBef>
              <a:spcAft>
                <a:spcPct val="0"/>
              </a:spcAft>
              <a:defRPr sz="3100">
                <a:solidFill>
                  <a:schemeClr val="tx1"/>
                </a:solidFill>
                <a:latin typeface="Arial" charset="0"/>
                <a:cs typeface="Arial" charset="0"/>
              </a:defRPr>
            </a:lvl7pPr>
            <a:lvl8pPr marL="3429000" indent="-228600" defTabSz="1566863" eaLnBrk="0" fontAlgn="base" hangingPunct="0">
              <a:spcBef>
                <a:spcPct val="0"/>
              </a:spcBef>
              <a:spcAft>
                <a:spcPct val="0"/>
              </a:spcAft>
              <a:defRPr sz="3100">
                <a:solidFill>
                  <a:schemeClr val="tx1"/>
                </a:solidFill>
                <a:latin typeface="Arial" charset="0"/>
                <a:cs typeface="Arial" charset="0"/>
              </a:defRPr>
            </a:lvl8pPr>
            <a:lvl9pPr marL="3886200" indent="-228600" defTabSz="1566863" eaLnBrk="0" fontAlgn="base" hangingPunct="0">
              <a:spcBef>
                <a:spcPct val="0"/>
              </a:spcBef>
              <a:spcAft>
                <a:spcPct val="0"/>
              </a:spcAft>
              <a:defRPr sz="3100">
                <a:solidFill>
                  <a:schemeClr val="tx1"/>
                </a:solidFill>
                <a:latin typeface="Arial" charset="0"/>
                <a:cs typeface="Arial" charset="0"/>
              </a:defRPr>
            </a:lvl9pPr>
          </a:lstStyle>
          <a:p>
            <a:pPr algn="ctr" eaLnBrk="1" hangingPunct="1">
              <a:spcBef>
                <a:spcPct val="13000"/>
              </a:spcBef>
              <a:defRPr/>
            </a:pPr>
            <a:r>
              <a:rPr lang="en-US" sz="4800" u="sng" dirty="0" smtClean="0"/>
              <a:t>ACTS 2</a:t>
            </a:r>
          </a:p>
          <a:p>
            <a:pPr eaLnBrk="1" hangingPunct="1">
              <a:spcBef>
                <a:spcPct val="13000"/>
              </a:spcBef>
              <a:defRPr/>
            </a:pPr>
            <a:r>
              <a:rPr lang="en-US" sz="4800" b="1" baseline="30000" dirty="0" smtClean="0"/>
              <a:t>42</a:t>
            </a:r>
            <a:r>
              <a:rPr lang="en-US" sz="4800" b="1" baseline="30000" dirty="0"/>
              <a:t> </a:t>
            </a:r>
            <a:r>
              <a:rPr lang="en-US" sz="4800" u="sng" dirty="0"/>
              <a:t>They devoted themselves to the apostles’ teaching and to fellowship, to the breaking of bread and to prayer.</a:t>
            </a:r>
            <a:r>
              <a:rPr lang="en-US" sz="4800" dirty="0"/>
              <a:t> </a:t>
            </a:r>
            <a:r>
              <a:rPr lang="en-US" sz="4800" b="1" baseline="30000" dirty="0"/>
              <a:t>43 </a:t>
            </a:r>
            <a:r>
              <a:rPr lang="en-US" sz="4800" dirty="0"/>
              <a:t>Everyone was filled with awe at the many wonders and signs performed by the apostles. </a:t>
            </a:r>
            <a:r>
              <a:rPr lang="en-US" sz="4800" b="1" baseline="30000" dirty="0"/>
              <a:t>44 </a:t>
            </a:r>
            <a:r>
              <a:rPr lang="en-US" sz="4800" dirty="0"/>
              <a:t>All the believers were together and had everything in common. </a:t>
            </a:r>
            <a:r>
              <a:rPr lang="en-US" sz="4800" b="1" baseline="30000" dirty="0"/>
              <a:t>45 </a:t>
            </a:r>
            <a:r>
              <a:rPr lang="en-US" sz="4800" dirty="0"/>
              <a:t>They sold property and possessions to give to anyone who had need. </a:t>
            </a:r>
            <a:r>
              <a:rPr lang="en-US" sz="4800" b="1" baseline="30000" dirty="0"/>
              <a:t>46</a:t>
            </a:r>
            <a:r>
              <a:rPr lang="en-US" sz="4800" b="1" u="sng" baseline="30000" dirty="0"/>
              <a:t> </a:t>
            </a:r>
            <a:r>
              <a:rPr lang="en-US" sz="4800" u="sng" dirty="0"/>
              <a:t>Every day they continued to meet together in the temple courts</a:t>
            </a:r>
            <a:r>
              <a:rPr lang="en-US" sz="4800" dirty="0"/>
              <a:t>. </a:t>
            </a:r>
            <a:r>
              <a:rPr lang="en-US" sz="4800" u="sng" dirty="0"/>
              <a:t>They broke </a:t>
            </a:r>
            <a:r>
              <a:rPr lang="en-US" sz="4800" u="sng" dirty="0" smtClean="0"/>
              <a:t>bread in </a:t>
            </a:r>
            <a:r>
              <a:rPr lang="en-US" sz="4800" u="sng" dirty="0"/>
              <a:t>their homes and ate together with glad and sincere hearts, </a:t>
            </a:r>
            <a:r>
              <a:rPr lang="en-US" sz="4800" b="1" u="sng" baseline="30000" dirty="0"/>
              <a:t>47 </a:t>
            </a:r>
            <a:r>
              <a:rPr lang="en-US" sz="4800" u="sng" dirty="0"/>
              <a:t>praising God </a:t>
            </a:r>
            <a:r>
              <a:rPr lang="en-US" sz="4800" dirty="0"/>
              <a:t>and enjoying the favor of all the people. And the Lord added to their number daily those who were being saved.</a:t>
            </a:r>
            <a:endParaRPr lang="en-US" sz="4800" b="1" dirty="0">
              <a:effectLst>
                <a:outerShdw blurRad="38100" dist="38100" dir="2700000" algn="tl">
                  <a:srgbClr val="000000">
                    <a:alpha val="43137"/>
                  </a:srgbClr>
                </a:outerShdw>
              </a:effectLst>
              <a:latin typeface="Times New Roman" pitchFamily="18" charset="0"/>
            </a:endParaRPr>
          </a:p>
        </p:txBody>
      </p:sp>
    </p:spTree>
    <p:extLst>
      <p:ext uri="{BB962C8B-B14F-4D97-AF65-F5344CB8AC3E}">
        <p14:creationId xmlns:p14="http://schemas.microsoft.com/office/powerpoint/2010/main" val="230931816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472281" y="518319"/>
            <a:ext cx="16687800" cy="91182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56712" tIns="78356" rIns="156712" bIns="78356">
            <a:spAutoFit/>
          </a:bodyPr>
          <a:lstStyle>
            <a:lvl1pPr defTabSz="1566863" eaLnBrk="0" hangingPunct="0">
              <a:defRPr sz="3100">
                <a:solidFill>
                  <a:schemeClr val="tx1"/>
                </a:solidFill>
                <a:latin typeface="Arial" charset="0"/>
                <a:cs typeface="Arial" charset="0"/>
              </a:defRPr>
            </a:lvl1pPr>
            <a:lvl2pPr marL="742950" indent="-285750" defTabSz="1566863" eaLnBrk="0" hangingPunct="0">
              <a:defRPr sz="3100">
                <a:solidFill>
                  <a:schemeClr val="tx1"/>
                </a:solidFill>
                <a:latin typeface="Arial" charset="0"/>
                <a:cs typeface="Arial" charset="0"/>
              </a:defRPr>
            </a:lvl2pPr>
            <a:lvl3pPr marL="1143000" indent="-228600" defTabSz="1566863" eaLnBrk="0" hangingPunct="0">
              <a:defRPr sz="3100">
                <a:solidFill>
                  <a:schemeClr val="tx1"/>
                </a:solidFill>
                <a:latin typeface="Arial" charset="0"/>
                <a:cs typeface="Arial" charset="0"/>
              </a:defRPr>
            </a:lvl3pPr>
            <a:lvl4pPr marL="1600200" indent="-228600" defTabSz="1566863" eaLnBrk="0" hangingPunct="0">
              <a:defRPr sz="3100">
                <a:solidFill>
                  <a:schemeClr val="tx1"/>
                </a:solidFill>
                <a:latin typeface="Arial" charset="0"/>
                <a:cs typeface="Arial" charset="0"/>
              </a:defRPr>
            </a:lvl4pPr>
            <a:lvl5pPr marL="2057400" indent="-228600" defTabSz="1566863" eaLnBrk="0" hangingPunct="0">
              <a:defRPr sz="3100">
                <a:solidFill>
                  <a:schemeClr val="tx1"/>
                </a:solidFill>
                <a:latin typeface="Arial" charset="0"/>
                <a:cs typeface="Arial" charset="0"/>
              </a:defRPr>
            </a:lvl5pPr>
            <a:lvl6pPr marL="2514600" indent="-228600" defTabSz="1566863" eaLnBrk="0" fontAlgn="base" hangingPunct="0">
              <a:spcBef>
                <a:spcPct val="0"/>
              </a:spcBef>
              <a:spcAft>
                <a:spcPct val="0"/>
              </a:spcAft>
              <a:defRPr sz="3100">
                <a:solidFill>
                  <a:schemeClr val="tx1"/>
                </a:solidFill>
                <a:latin typeface="Arial" charset="0"/>
                <a:cs typeface="Arial" charset="0"/>
              </a:defRPr>
            </a:lvl6pPr>
            <a:lvl7pPr marL="2971800" indent="-228600" defTabSz="1566863" eaLnBrk="0" fontAlgn="base" hangingPunct="0">
              <a:spcBef>
                <a:spcPct val="0"/>
              </a:spcBef>
              <a:spcAft>
                <a:spcPct val="0"/>
              </a:spcAft>
              <a:defRPr sz="3100">
                <a:solidFill>
                  <a:schemeClr val="tx1"/>
                </a:solidFill>
                <a:latin typeface="Arial" charset="0"/>
                <a:cs typeface="Arial" charset="0"/>
              </a:defRPr>
            </a:lvl7pPr>
            <a:lvl8pPr marL="3429000" indent="-228600" defTabSz="1566863" eaLnBrk="0" fontAlgn="base" hangingPunct="0">
              <a:spcBef>
                <a:spcPct val="0"/>
              </a:spcBef>
              <a:spcAft>
                <a:spcPct val="0"/>
              </a:spcAft>
              <a:defRPr sz="3100">
                <a:solidFill>
                  <a:schemeClr val="tx1"/>
                </a:solidFill>
                <a:latin typeface="Arial" charset="0"/>
                <a:cs typeface="Arial" charset="0"/>
              </a:defRPr>
            </a:lvl8pPr>
            <a:lvl9pPr marL="3886200" indent="-228600" defTabSz="1566863" eaLnBrk="0" fontAlgn="base" hangingPunct="0">
              <a:spcBef>
                <a:spcPct val="0"/>
              </a:spcBef>
              <a:spcAft>
                <a:spcPct val="0"/>
              </a:spcAft>
              <a:defRPr sz="3100">
                <a:solidFill>
                  <a:schemeClr val="tx1"/>
                </a:solidFill>
                <a:latin typeface="Arial" charset="0"/>
                <a:cs typeface="Arial" charset="0"/>
              </a:defRPr>
            </a:lvl9pPr>
          </a:lstStyle>
          <a:p>
            <a:pPr algn="ctr" eaLnBrk="1" hangingPunct="1">
              <a:spcBef>
                <a:spcPct val="13000"/>
              </a:spcBef>
              <a:defRPr/>
            </a:pPr>
            <a:r>
              <a:rPr lang="en-US" sz="4800" u="sng" dirty="0" smtClean="0"/>
              <a:t>ACTS 2</a:t>
            </a:r>
          </a:p>
          <a:p>
            <a:pPr eaLnBrk="1" hangingPunct="1">
              <a:spcBef>
                <a:spcPct val="13000"/>
              </a:spcBef>
              <a:defRPr/>
            </a:pPr>
            <a:r>
              <a:rPr lang="en-US" sz="4800" b="1" baseline="30000" dirty="0" smtClean="0"/>
              <a:t>42</a:t>
            </a:r>
            <a:r>
              <a:rPr lang="en-US" sz="4800" b="1" baseline="30000" dirty="0"/>
              <a:t> </a:t>
            </a:r>
            <a:r>
              <a:rPr lang="en-US" sz="4800" dirty="0"/>
              <a:t>They devoted themselves to the apostles’ teaching and to fellowship, to the breaking of bread and to prayer. </a:t>
            </a:r>
            <a:r>
              <a:rPr lang="en-US" sz="4800" b="1" baseline="30000" dirty="0"/>
              <a:t>43 </a:t>
            </a:r>
            <a:r>
              <a:rPr lang="en-US" sz="4800" u="sng" dirty="0"/>
              <a:t>Everyone was filled with awe at the many wonders and signs performed by the apostles.</a:t>
            </a:r>
            <a:r>
              <a:rPr lang="en-US" sz="4800" dirty="0"/>
              <a:t> </a:t>
            </a:r>
            <a:r>
              <a:rPr lang="en-US" sz="4800" b="1" baseline="30000" dirty="0"/>
              <a:t>44 </a:t>
            </a:r>
            <a:r>
              <a:rPr lang="en-US" sz="4800" u="sng" dirty="0"/>
              <a:t>All the believers were together and had everything in common.</a:t>
            </a:r>
            <a:r>
              <a:rPr lang="en-US" sz="4800" dirty="0"/>
              <a:t> </a:t>
            </a:r>
            <a:r>
              <a:rPr lang="en-US" sz="4800" b="1" baseline="30000" dirty="0"/>
              <a:t>45 </a:t>
            </a:r>
            <a:r>
              <a:rPr lang="en-US" sz="4800" dirty="0"/>
              <a:t>They sold property and possessions to give to anyone who had need. </a:t>
            </a:r>
            <a:r>
              <a:rPr lang="en-US" sz="4800" b="1" baseline="30000" dirty="0"/>
              <a:t>46 </a:t>
            </a:r>
            <a:r>
              <a:rPr lang="en-US" sz="4800" dirty="0"/>
              <a:t>Every day they continued to meet together in the temple courts. They broke </a:t>
            </a:r>
            <a:r>
              <a:rPr lang="en-US" sz="4800" dirty="0" smtClean="0"/>
              <a:t>bread in </a:t>
            </a:r>
            <a:r>
              <a:rPr lang="en-US" sz="4800" dirty="0"/>
              <a:t>their homes and ate together with glad and sincere hearts, </a:t>
            </a:r>
            <a:r>
              <a:rPr lang="en-US" sz="4800" b="1" baseline="30000" dirty="0"/>
              <a:t>47 </a:t>
            </a:r>
            <a:r>
              <a:rPr lang="en-US" sz="4800" dirty="0"/>
              <a:t>praising God and enjoying the favor of all the people. And the Lord added to their number daily those who were being saved.</a:t>
            </a:r>
            <a:endParaRPr lang="en-US" sz="4800" b="1" dirty="0">
              <a:effectLst>
                <a:outerShdw blurRad="38100" dist="38100" dir="2700000" algn="tl">
                  <a:srgbClr val="000000">
                    <a:alpha val="43137"/>
                  </a:srgbClr>
                </a:outerShdw>
              </a:effectLst>
              <a:latin typeface="Times New Roman" pitchFamily="18" charset="0"/>
            </a:endParaRPr>
          </a:p>
        </p:txBody>
      </p:sp>
    </p:spTree>
    <p:extLst>
      <p:ext uri="{BB962C8B-B14F-4D97-AF65-F5344CB8AC3E}">
        <p14:creationId xmlns:p14="http://schemas.microsoft.com/office/powerpoint/2010/main" val="50500095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472281" y="518319"/>
            <a:ext cx="16687800" cy="91182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56712" tIns="78356" rIns="156712" bIns="78356">
            <a:spAutoFit/>
          </a:bodyPr>
          <a:lstStyle>
            <a:lvl1pPr defTabSz="1566863" eaLnBrk="0" hangingPunct="0">
              <a:defRPr sz="3100">
                <a:solidFill>
                  <a:schemeClr val="tx1"/>
                </a:solidFill>
                <a:latin typeface="Arial" charset="0"/>
                <a:cs typeface="Arial" charset="0"/>
              </a:defRPr>
            </a:lvl1pPr>
            <a:lvl2pPr marL="742950" indent="-285750" defTabSz="1566863" eaLnBrk="0" hangingPunct="0">
              <a:defRPr sz="3100">
                <a:solidFill>
                  <a:schemeClr val="tx1"/>
                </a:solidFill>
                <a:latin typeface="Arial" charset="0"/>
                <a:cs typeface="Arial" charset="0"/>
              </a:defRPr>
            </a:lvl2pPr>
            <a:lvl3pPr marL="1143000" indent="-228600" defTabSz="1566863" eaLnBrk="0" hangingPunct="0">
              <a:defRPr sz="3100">
                <a:solidFill>
                  <a:schemeClr val="tx1"/>
                </a:solidFill>
                <a:latin typeface="Arial" charset="0"/>
                <a:cs typeface="Arial" charset="0"/>
              </a:defRPr>
            </a:lvl3pPr>
            <a:lvl4pPr marL="1600200" indent="-228600" defTabSz="1566863" eaLnBrk="0" hangingPunct="0">
              <a:defRPr sz="3100">
                <a:solidFill>
                  <a:schemeClr val="tx1"/>
                </a:solidFill>
                <a:latin typeface="Arial" charset="0"/>
                <a:cs typeface="Arial" charset="0"/>
              </a:defRPr>
            </a:lvl4pPr>
            <a:lvl5pPr marL="2057400" indent="-228600" defTabSz="1566863" eaLnBrk="0" hangingPunct="0">
              <a:defRPr sz="3100">
                <a:solidFill>
                  <a:schemeClr val="tx1"/>
                </a:solidFill>
                <a:latin typeface="Arial" charset="0"/>
                <a:cs typeface="Arial" charset="0"/>
              </a:defRPr>
            </a:lvl5pPr>
            <a:lvl6pPr marL="2514600" indent="-228600" defTabSz="1566863" eaLnBrk="0" fontAlgn="base" hangingPunct="0">
              <a:spcBef>
                <a:spcPct val="0"/>
              </a:spcBef>
              <a:spcAft>
                <a:spcPct val="0"/>
              </a:spcAft>
              <a:defRPr sz="3100">
                <a:solidFill>
                  <a:schemeClr val="tx1"/>
                </a:solidFill>
                <a:latin typeface="Arial" charset="0"/>
                <a:cs typeface="Arial" charset="0"/>
              </a:defRPr>
            </a:lvl6pPr>
            <a:lvl7pPr marL="2971800" indent="-228600" defTabSz="1566863" eaLnBrk="0" fontAlgn="base" hangingPunct="0">
              <a:spcBef>
                <a:spcPct val="0"/>
              </a:spcBef>
              <a:spcAft>
                <a:spcPct val="0"/>
              </a:spcAft>
              <a:defRPr sz="3100">
                <a:solidFill>
                  <a:schemeClr val="tx1"/>
                </a:solidFill>
                <a:latin typeface="Arial" charset="0"/>
                <a:cs typeface="Arial" charset="0"/>
              </a:defRPr>
            </a:lvl7pPr>
            <a:lvl8pPr marL="3429000" indent="-228600" defTabSz="1566863" eaLnBrk="0" fontAlgn="base" hangingPunct="0">
              <a:spcBef>
                <a:spcPct val="0"/>
              </a:spcBef>
              <a:spcAft>
                <a:spcPct val="0"/>
              </a:spcAft>
              <a:defRPr sz="3100">
                <a:solidFill>
                  <a:schemeClr val="tx1"/>
                </a:solidFill>
                <a:latin typeface="Arial" charset="0"/>
                <a:cs typeface="Arial" charset="0"/>
              </a:defRPr>
            </a:lvl8pPr>
            <a:lvl9pPr marL="3886200" indent="-228600" defTabSz="1566863" eaLnBrk="0" fontAlgn="base" hangingPunct="0">
              <a:spcBef>
                <a:spcPct val="0"/>
              </a:spcBef>
              <a:spcAft>
                <a:spcPct val="0"/>
              </a:spcAft>
              <a:defRPr sz="3100">
                <a:solidFill>
                  <a:schemeClr val="tx1"/>
                </a:solidFill>
                <a:latin typeface="Arial" charset="0"/>
                <a:cs typeface="Arial" charset="0"/>
              </a:defRPr>
            </a:lvl9pPr>
          </a:lstStyle>
          <a:p>
            <a:pPr algn="ctr" eaLnBrk="1" hangingPunct="1">
              <a:spcBef>
                <a:spcPct val="13000"/>
              </a:spcBef>
              <a:defRPr/>
            </a:pPr>
            <a:r>
              <a:rPr lang="en-US" sz="4800" u="sng" dirty="0" smtClean="0"/>
              <a:t>ACTS 2</a:t>
            </a:r>
          </a:p>
          <a:p>
            <a:pPr eaLnBrk="1" hangingPunct="1">
              <a:spcBef>
                <a:spcPct val="13000"/>
              </a:spcBef>
              <a:defRPr/>
            </a:pPr>
            <a:r>
              <a:rPr lang="en-US" sz="4800" b="1" baseline="30000" dirty="0" smtClean="0"/>
              <a:t>42</a:t>
            </a:r>
            <a:r>
              <a:rPr lang="en-US" sz="4800" b="1" baseline="30000" dirty="0"/>
              <a:t> </a:t>
            </a:r>
            <a:r>
              <a:rPr lang="en-US" sz="4800" dirty="0"/>
              <a:t>They devoted themselves to the apostles’ teaching and to fellowship, to the breaking of bread and to prayer. </a:t>
            </a:r>
            <a:r>
              <a:rPr lang="en-US" sz="4800" b="1" baseline="30000" dirty="0"/>
              <a:t>43 </a:t>
            </a:r>
            <a:r>
              <a:rPr lang="en-US" sz="4800" dirty="0"/>
              <a:t>Everyone was filled with awe at the many wonders and signs performed by the apostles. </a:t>
            </a:r>
            <a:r>
              <a:rPr lang="en-US" sz="4800" b="1" baseline="30000" dirty="0"/>
              <a:t>44 </a:t>
            </a:r>
            <a:r>
              <a:rPr lang="en-US" sz="4800" dirty="0"/>
              <a:t>All the believers were together and had everything in common. </a:t>
            </a:r>
            <a:r>
              <a:rPr lang="en-US" sz="4800" b="1" baseline="30000" dirty="0"/>
              <a:t>45 </a:t>
            </a:r>
            <a:r>
              <a:rPr lang="en-US" sz="4800" dirty="0"/>
              <a:t>They sold property and possessions to give to anyone who had need. </a:t>
            </a:r>
            <a:r>
              <a:rPr lang="en-US" sz="4800" b="1" baseline="30000" dirty="0"/>
              <a:t>46</a:t>
            </a:r>
            <a:r>
              <a:rPr lang="en-US" sz="4800" b="1" u="sng" baseline="30000" dirty="0"/>
              <a:t> </a:t>
            </a:r>
            <a:r>
              <a:rPr lang="en-US" sz="4800" u="sng" dirty="0"/>
              <a:t>Every day they continued to meet together in the temple courts. They broke </a:t>
            </a:r>
            <a:r>
              <a:rPr lang="en-US" sz="4800" u="sng" dirty="0" smtClean="0"/>
              <a:t>bread in </a:t>
            </a:r>
            <a:r>
              <a:rPr lang="en-US" sz="4800" u="sng" dirty="0"/>
              <a:t>their homes and ate together with glad and sincere hearts, </a:t>
            </a:r>
            <a:r>
              <a:rPr lang="en-US" sz="4800" b="1" u="sng" baseline="30000" dirty="0"/>
              <a:t>47 </a:t>
            </a:r>
            <a:r>
              <a:rPr lang="en-US" sz="4800" u="sng" dirty="0"/>
              <a:t>praising God and enjoying the favor of all the people</a:t>
            </a:r>
            <a:r>
              <a:rPr lang="en-US" sz="4800" dirty="0"/>
              <a:t>. And the Lord added to their number daily those who were being saved.</a:t>
            </a:r>
            <a:endParaRPr lang="en-US" sz="4800" b="1" dirty="0">
              <a:effectLst>
                <a:outerShdw blurRad="38100" dist="38100" dir="2700000" algn="tl">
                  <a:srgbClr val="000000">
                    <a:alpha val="43137"/>
                  </a:srgbClr>
                </a:outerShdw>
              </a:effectLst>
              <a:latin typeface="Times New Roman" pitchFamily="18" charset="0"/>
            </a:endParaRPr>
          </a:p>
        </p:txBody>
      </p:sp>
    </p:spTree>
    <p:extLst>
      <p:ext uri="{BB962C8B-B14F-4D97-AF65-F5344CB8AC3E}">
        <p14:creationId xmlns:p14="http://schemas.microsoft.com/office/powerpoint/2010/main" val="252601881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4189" y="0"/>
            <a:ext cx="13167784" cy="9875838"/>
          </a:xfrm>
          <a:prstGeom prst="rect">
            <a:avLst/>
          </a:prstGeom>
        </p:spPr>
      </p:pic>
    </p:spTree>
    <p:extLst>
      <p:ext uri="{BB962C8B-B14F-4D97-AF65-F5344CB8AC3E}">
        <p14:creationId xmlns:p14="http://schemas.microsoft.com/office/powerpoint/2010/main" val="378747696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472281" y="518319"/>
            <a:ext cx="16687800" cy="31682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56712" tIns="78356" rIns="156712" bIns="78356">
            <a:spAutoFit/>
          </a:bodyPr>
          <a:lstStyle>
            <a:lvl1pPr defTabSz="1566863" eaLnBrk="0" hangingPunct="0">
              <a:defRPr sz="3100">
                <a:solidFill>
                  <a:schemeClr val="tx1"/>
                </a:solidFill>
                <a:latin typeface="Arial" charset="0"/>
                <a:cs typeface="Arial" charset="0"/>
              </a:defRPr>
            </a:lvl1pPr>
            <a:lvl2pPr marL="742950" indent="-285750" defTabSz="1566863" eaLnBrk="0" hangingPunct="0">
              <a:defRPr sz="3100">
                <a:solidFill>
                  <a:schemeClr val="tx1"/>
                </a:solidFill>
                <a:latin typeface="Arial" charset="0"/>
                <a:cs typeface="Arial" charset="0"/>
              </a:defRPr>
            </a:lvl2pPr>
            <a:lvl3pPr marL="1143000" indent="-228600" defTabSz="1566863" eaLnBrk="0" hangingPunct="0">
              <a:defRPr sz="3100">
                <a:solidFill>
                  <a:schemeClr val="tx1"/>
                </a:solidFill>
                <a:latin typeface="Arial" charset="0"/>
                <a:cs typeface="Arial" charset="0"/>
              </a:defRPr>
            </a:lvl3pPr>
            <a:lvl4pPr marL="1600200" indent="-228600" defTabSz="1566863" eaLnBrk="0" hangingPunct="0">
              <a:defRPr sz="3100">
                <a:solidFill>
                  <a:schemeClr val="tx1"/>
                </a:solidFill>
                <a:latin typeface="Arial" charset="0"/>
                <a:cs typeface="Arial" charset="0"/>
              </a:defRPr>
            </a:lvl4pPr>
            <a:lvl5pPr marL="2057400" indent="-228600" defTabSz="1566863" eaLnBrk="0" hangingPunct="0">
              <a:defRPr sz="3100">
                <a:solidFill>
                  <a:schemeClr val="tx1"/>
                </a:solidFill>
                <a:latin typeface="Arial" charset="0"/>
                <a:cs typeface="Arial" charset="0"/>
              </a:defRPr>
            </a:lvl5pPr>
            <a:lvl6pPr marL="2514600" indent="-228600" defTabSz="1566863" eaLnBrk="0" fontAlgn="base" hangingPunct="0">
              <a:spcBef>
                <a:spcPct val="0"/>
              </a:spcBef>
              <a:spcAft>
                <a:spcPct val="0"/>
              </a:spcAft>
              <a:defRPr sz="3100">
                <a:solidFill>
                  <a:schemeClr val="tx1"/>
                </a:solidFill>
                <a:latin typeface="Arial" charset="0"/>
                <a:cs typeface="Arial" charset="0"/>
              </a:defRPr>
            </a:lvl6pPr>
            <a:lvl7pPr marL="2971800" indent="-228600" defTabSz="1566863" eaLnBrk="0" fontAlgn="base" hangingPunct="0">
              <a:spcBef>
                <a:spcPct val="0"/>
              </a:spcBef>
              <a:spcAft>
                <a:spcPct val="0"/>
              </a:spcAft>
              <a:defRPr sz="3100">
                <a:solidFill>
                  <a:schemeClr val="tx1"/>
                </a:solidFill>
                <a:latin typeface="Arial" charset="0"/>
                <a:cs typeface="Arial" charset="0"/>
              </a:defRPr>
            </a:lvl7pPr>
            <a:lvl8pPr marL="3429000" indent="-228600" defTabSz="1566863" eaLnBrk="0" fontAlgn="base" hangingPunct="0">
              <a:spcBef>
                <a:spcPct val="0"/>
              </a:spcBef>
              <a:spcAft>
                <a:spcPct val="0"/>
              </a:spcAft>
              <a:defRPr sz="3100">
                <a:solidFill>
                  <a:schemeClr val="tx1"/>
                </a:solidFill>
                <a:latin typeface="Arial" charset="0"/>
                <a:cs typeface="Arial" charset="0"/>
              </a:defRPr>
            </a:lvl8pPr>
            <a:lvl9pPr marL="3886200" indent="-228600" defTabSz="1566863" eaLnBrk="0" fontAlgn="base" hangingPunct="0">
              <a:spcBef>
                <a:spcPct val="0"/>
              </a:spcBef>
              <a:spcAft>
                <a:spcPct val="0"/>
              </a:spcAft>
              <a:defRPr sz="3100">
                <a:solidFill>
                  <a:schemeClr val="tx1"/>
                </a:solidFill>
                <a:latin typeface="Arial" charset="0"/>
                <a:cs typeface="Arial" charset="0"/>
              </a:defRPr>
            </a:lvl9pPr>
          </a:lstStyle>
          <a:p>
            <a:pPr eaLnBrk="1" hangingPunct="1">
              <a:spcBef>
                <a:spcPct val="13000"/>
              </a:spcBef>
              <a:defRPr/>
            </a:pPr>
            <a:r>
              <a:rPr lang="en-US" sz="6000" u="sng" dirty="0" smtClean="0"/>
              <a:t>ACTS 4:32</a:t>
            </a:r>
            <a:r>
              <a:rPr lang="en-US" sz="6000" dirty="0"/>
              <a:t> </a:t>
            </a:r>
            <a:endParaRPr lang="en-US" sz="6000" dirty="0" smtClean="0"/>
          </a:p>
          <a:p>
            <a:pPr eaLnBrk="1" hangingPunct="1">
              <a:spcBef>
                <a:spcPct val="13000"/>
              </a:spcBef>
              <a:defRPr/>
            </a:pPr>
            <a:endParaRPr lang="en-US" sz="6000" dirty="0" smtClean="0"/>
          </a:p>
          <a:p>
            <a:pPr eaLnBrk="1" hangingPunct="1">
              <a:spcBef>
                <a:spcPct val="13000"/>
              </a:spcBef>
              <a:defRPr/>
            </a:pPr>
            <a:r>
              <a:rPr lang="en-US" sz="6000" i="1" dirty="0" smtClean="0"/>
              <a:t>“All the believers were one in heart and mind.”</a:t>
            </a:r>
            <a:endParaRPr lang="en-US" sz="6000" i="1" u="sng" dirty="0" smtClean="0"/>
          </a:p>
        </p:txBody>
      </p:sp>
    </p:spTree>
    <p:extLst>
      <p:ext uri="{BB962C8B-B14F-4D97-AF65-F5344CB8AC3E}">
        <p14:creationId xmlns:p14="http://schemas.microsoft.com/office/powerpoint/2010/main" val="181803543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472281" y="518319"/>
            <a:ext cx="16687800" cy="5938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56712" tIns="78356" rIns="156712" bIns="78356">
            <a:spAutoFit/>
          </a:bodyPr>
          <a:lstStyle>
            <a:lvl1pPr defTabSz="1566863" eaLnBrk="0" hangingPunct="0">
              <a:defRPr sz="3100">
                <a:solidFill>
                  <a:schemeClr val="tx1"/>
                </a:solidFill>
                <a:latin typeface="Arial" charset="0"/>
                <a:cs typeface="Arial" charset="0"/>
              </a:defRPr>
            </a:lvl1pPr>
            <a:lvl2pPr marL="742950" indent="-285750" defTabSz="1566863" eaLnBrk="0" hangingPunct="0">
              <a:defRPr sz="3100">
                <a:solidFill>
                  <a:schemeClr val="tx1"/>
                </a:solidFill>
                <a:latin typeface="Arial" charset="0"/>
                <a:cs typeface="Arial" charset="0"/>
              </a:defRPr>
            </a:lvl2pPr>
            <a:lvl3pPr marL="1143000" indent="-228600" defTabSz="1566863" eaLnBrk="0" hangingPunct="0">
              <a:defRPr sz="3100">
                <a:solidFill>
                  <a:schemeClr val="tx1"/>
                </a:solidFill>
                <a:latin typeface="Arial" charset="0"/>
                <a:cs typeface="Arial" charset="0"/>
              </a:defRPr>
            </a:lvl3pPr>
            <a:lvl4pPr marL="1600200" indent="-228600" defTabSz="1566863" eaLnBrk="0" hangingPunct="0">
              <a:defRPr sz="3100">
                <a:solidFill>
                  <a:schemeClr val="tx1"/>
                </a:solidFill>
                <a:latin typeface="Arial" charset="0"/>
                <a:cs typeface="Arial" charset="0"/>
              </a:defRPr>
            </a:lvl4pPr>
            <a:lvl5pPr marL="2057400" indent="-228600" defTabSz="1566863" eaLnBrk="0" hangingPunct="0">
              <a:defRPr sz="3100">
                <a:solidFill>
                  <a:schemeClr val="tx1"/>
                </a:solidFill>
                <a:latin typeface="Arial" charset="0"/>
                <a:cs typeface="Arial" charset="0"/>
              </a:defRPr>
            </a:lvl5pPr>
            <a:lvl6pPr marL="2514600" indent="-228600" defTabSz="1566863" eaLnBrk="0" fontAlgn="base" hangingPunct="0">
              <a:spcBef>
                <a:spcPct val="0"/>
              </a:spcBef>
              <a:spcAft>
                <a:spcPct val="0"/>
              </a:spcAft>
              <a:defRPr sz="3100">
                <a:solidFill>
                  <a:schemeClr val="tx1"/>
                </a:solidFill>
                <a:latin typeface="Arial" charset="0"/>
                <a:cs typeface="Arial" charset="0"/>
              </a:defRPr>
            </a:lvl6pPr>
            <a:lvl7pPr marL="2971800" indent="-228600" defTabSz="1566863" eaLnBrk="0" fontAlgn="base" hangingPunct="0">
              <a:spcBef>
                <a:spcPct val="0"/>
              </a:spcBef>
              <a:spcAft>
                <a:spcPct val="0"/>
              </a:spcAft>
              <a:defRPr sz="3100">
                <a:solidFill>
                  <a:schemeClr val="tx1"/>
                </a:solidFill>
                <a:latin typeface="Arial" charset="0"/>
                <a:cs typeface="Arial" charset="0"/>
              </a:defRPr>
            </a:lvl7pPr>
            <a:lvl8pPr marL="3429000" indent="-228600" defTabSz="1566863" eaLnBrk="0" fontAlgn="base" hangingPunct="0">
              <a:spcBef>
                <a:spcPct val="0"/>
              </a:spcBef>
              <a:spcAft>
                <a:spcPct val="0"/>
              </a:spcAft>
              <a:defRPr sz="3100">
                <a:solidFill>
                  <a:schemeClr val="tx1"/>
                </a:solidFill>
                <a:latin typeface="Arial" charset="0"/>
                <a:cs typeface="Arial" charset="0"/>
              </a:defRPr>
            </a:lvl8pPr>
            <a:lvl9pPr marL="3886200" indent="-228600" defTabSz="1566863" eaLnBrk="0" fontAlgn="base" hangingPunct="0">
              <a:spcBef>
                <a:spcPct val="0"/>
              </a:spcBef>
              <a:spcAft>
                <a:spcPct val="0"/>
              </a:spcAft>
              <a:defRPr sz="3100">
                <a:solidFill>
                  <a:schemeClr val="tx1"/>
                </a:solidFill>
                <a:latin typeface="Arial" charset="0"/>
                <a:cs typeface="Arial" charset="0"/>
              </a:defRPr>
            </a:lvl9pPr>
          </a:lstStyle>
          <a:p>
            <a:pPr eaLnBrk="1" hangingPunct="1">
              <a:spcBef>
                <a:spcPct val="13000"/>
              </a:spcBef>
              <a:defRPr/>
            </a:pPr>
            <a:r>
              <a:rPr lang="en-US" sz="6000" u="sng" dirty="0" smtClean="0"/>
              <a:t>1 PETER 1:22</a:t>
            </a:r>
            <a:endParaRPr lang="en-US" sz="6000" dirty="0" smtClean="0"/>
          </a:p>
          <a:p>
            <a:pPr eaLnBrk="1" hangingPunct="1">
              <a:spcBef>
                <a:spcPct val="13000"/>
              </a:spcBef>
              <a:defRPr/>
            </a:pPr>
            <a:endParaRPr lang="en-US" sz="6000" dirty="0" smtClean="0"/>
          </a:p>
          <a:p>
            <a:pPr eaLnBrk="1" hangingPunct="1">
              <a:spcBef>
                <a:spcPct val="13000"/>
              </a:spcBef>
              <a:defRPr/>
            </a:pPr>
            <a:r>
              <a:rPr lang="en-US" sz="6000" i="1" dirty="0"/>
              <a:t>“Now that you have purified yourselves by obeying the truth so that you have sincere love for each other, </a:t>
            </a:r>
            <a:r>
              <a:rPr lang="en-US" sz="6000" i="1" u="sng" dirty="0"/>
              <a:t>love one another deeply, from the heart.”</a:t>
            </a:r>
            <a:endParaRPr lang="en-US" sz="6000" i="1" u="sng" dirty="0" smtClean="0"/>
          </a:p>
        </p:txBody>
      </p:sp>
      <p:sp>
        <p:nvSpPr>
          <p:cNvPr id="3" name="Text Box 2"/>
          <p:cNvSpPr txBox="1">
            <a:spLocks noChangeArrowheads="1"/>
          </p:cNvSpPr>
          <p:nvPr/>
        </p:nvSpPr>
        <p:spPr bwMode="auto">
          <a:xfrm>
            <a:off x="472281" y="7300119"/>
            <a:ext cx="16687800" cy="10815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56712" tIns="78356" rIns="156712" bIns="78356">
            <a:spAutoFit/>
          </a:bodyPr>
          <a:lstStyle>
            <a:lvl1pPr defTabSz="1566863" eaLnBrk="0" hangingPunct="0">
              <a:defRPr sz="3100">
                <a:solidFill>
                  <a:schemeClr val="tx1"/>
                </a:solidFill>
                <a:latin typeface="Arial" charset="0"/>
                <a:cs typeface="Arial" charset="0"/>
              </a:defRPr>
            </a:lvl1pPr>
            <a:lvl2pPr marL="742950" indent="-285750" defTabSz="1566863" eaLnBrk="0" hangingPunct="0">
              <a:defRPr sz="3100">
                <a:solidFill>
                  <a:schemeClr val="tx1"/>
                </a:solidFill>
                <a:latin typeface="Arial" charset="0"/>
                <a:cs typeface="Arial" charset="0"/>
              </a:defRPr>
            </a:lvl2pPr>
            <a:lvl3pPr marL="1143000" indent="-228600" defTabSz="1566863" eaLnBrk="0" hangingPunct="0">
              <a:defRPr sz="3100">
                <a:solidFill>
                  <a:schemeClr val="tx1"/>
                </a:solidFill>
                <a:latin typeface="Arial" charset="0"/>
                <a:cs typeface="Arial" charset="0"/>
              </a:defRPr>
            </a:lvl3pPr>
            <a:lvl4pPr marL="1600200" indent="-228600" defTabSz="1566863" eaLnBrk="0" hangingPunct="0">
              <a:defRPr sz="3100">
                <a:solidFill>
                  <a:schemeClr val="tx1"/>
                </a:solidFill>
                <a:latin typeface="Arial" charset="0"/>
                <a:cs typeface="Arial" charset="0"/>
              </a:defRPr>
            </a:lvl4pPr>
            <a:lvl5pPr marL="2057400" indent="-228600" defTabSz="1566863" eaLnBrk="0" hangingPunct="0">
              <a:defRPr sz="3100">
                <a:solidFill>
                  <a:schemeClr val="tx1"/>
                </a:solidFill>
                <a:latin typeface="Arial" charset="0"/>
                <a:cs typeface="Arial" charset="0"/>
              </a:defRPr>
            </a:lvl5pPr>
            <a:lvl6pPr marL="2514600" indent="-228600" defTabSz="1566863" eaLnBrk="0" fontAlgn="base" hangingPunct="0">
              <a:spcBef>
                <a:spcPct val="0"/>
              </a:spcBef>
              <a:spcAft>
                <a:spcPct val="0"/>
              </a:spcAft>
              <a:defRPr sz="3100">
                <a:solidFill>
                  <a:schemeClr val="tx1"/>
                </a:solidFill>
                <a:latin typeface="Arial" charset="0"/>
                <a:cs typeface="Arial" charset="0"/>
              </a:defRPr>
            </a:lvl6pPr>
            <a:lvl7pPr marL="2971800" indent="-228600" defTabSz="1566863" eaLnBrk="0" fontAlgn="base" hangingPunct="0">
              <a:spcBef>
                <a:spcPct val="0"/>
              </a:spcBef>
              <a:spcAft>
                <a:spcPct val="0"/>
              </a:spcAft>
              <a:defRPr sz="3100">
                <a:solidFill>
                  <a:schemeClr val="tx1"/>
                </a:solidFill>
                <a:latin typeface="Arial" charset="0"/>
                <a:cs typeface="Arial" charset="0"/>
              </a:defRPr>
            </a:lvl7pPr>
            <a:lvl8pPr marL="3429000" indent="-228600" defTabSz="1566863" eaLnBrk="0" fontAlgn="base" hangingPunct="0">
              <a:spcBef>
                <a:spcPct val="0"/>
              </a:spcBef>
              <a:spcAft>
                <a:spcPct val="0"/>
              </a:spcAft>
              <a:defRPr sz="3100">
                <a:solidFill>
                  <a:schemeClr val="tx1"/>
                </a:solidFill>
                <a:latin typeface="Arial" charset="0"/>
                <a:cs typeface="Arial" charset="0"/>
              </a:defRPr>
            </a:lvl8pPr>
            <a:lvl9pPr marL="3886200" indent="-228600" defTabSz="1566863" eaLnBrk="0" fontAlgn="base" hangingPunct="0">
              <a:spcBef>
                <a:spcPct val="0"/>
              </a:spcBef>
              <a:spcAft>
                <a:spcPct val="0"/>
              </a:spcAft>
              <a:defRPr sz="3100">
                <a:solidFill>
                  <a:schemeClr val="tx1"/>
                </a:solidFill>
                <a:latin typeface="Arial" charset="0"/>
                <a:cs typeface="Arial" charset="0"/>
              </a:defRPr>
            </a:lvl9pPr>
          </a:lstStyle>
          <a:p>
            <a:pPr eaLnBrk="1" hangingPunct="1">
              <a:spcBef>
                <a:spcPct val="13000"/>
              </a:spcBef>
              <a:defRPr/>
            </a:pPr>
            <a:r>
              <a:rPr lang="en-US" sz="6000" u="sng" dirty="0" smtClean="0"/>
              <a:t>SHALLOW LOVE		     		DEEP LOVE</a:t>
            </a:r>
          </a:p>
        </p:txBody>
      </p:sp>
    </p:spTree>
    <p:extLst>
      <p:ext uri="{BB962C8B-B14F-4D97-AF65-F5344CB8AC3E}">
        <p14:creationId xmlns:p14="http://schemas.microsoft.com/office/powerpoint/2010/main" val="36250658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p:cNvSpPr txBox="1">
            <a:spLocks noChangeArrowheads="1"/>
          </p:cNvSpPr>
          <p:nvPr/>
        </p:nvSpPr>
        <p:spPr bwMode="auto">
          <a:xfrm>
            <a:off x="547688" y="595313"/>
            <a:ext cx="16459200" cy="13893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56712" tIns="78356" rIns="156712" bIns="78356">
            <a:spAutoFit/>
          </a:bodyPr>
          <a:lstStyle>
            <a:lvl1pPr defTabSz="1566863" eaLnBrk="0" hangingPunct="0">
              <a:defRPr sz="3100">
                <a:solidFill>
                  <a:schemeClr val="tx1"/>
                </a:solidFill>
                <a:latin typeface="Arial" charset="0"/>
                <a:cs typeface="Arial" charset="0"/>
              </a:defRPr>
            </a:lvl1pPr>
            <a:lvl2pPr marL="742950" indent="-285750" defTabSz="1566863" eaLnBrk="0" hangingPunct="0">
              <a:defRPr sz="3100">
                <a:solidFill>
                  <a:schemeClr val="tx1"/>
                </a:solidFill>
                <a:latin typeface="Arial" charset="0"/>
                <a:cs typeface="Arial" charset="0"/>
              </a:defRPr>
            </a:lvl2pPr>
            <a:lvl3pPr marL="1143000" indent="-228600" defTabSz="1566863" eaLnBrk="0" hangingPunct="0">
              <a:defRPr sz="3100">
                <a:solidFill>
                  <a:schemeClr val="tx1"/>
                </a:solidFill>
                <a:latin typeface="Arial" charset="0"/>
                <a:cs typeface="Arial" charset="0"/>
              </a:defRPr>
            </a:lvl3pPr>
            <a:lvl4pPr marL="1600200" indent="-228600" defTabSz="1566863" eaLnBrk="0" hangingPunct="0">
              <a:defRPr sz="3100">
                <a:solidFill>
                  <a:schemeClr val="tx1"/>
                </a:solidFill>
                <a:latin typeface="Arial" charset="0"/>
                <a:cs typeface="Arial" charset="0"/>
              </a:defRPr>
            </a:lvl4pPr>
            <a:lvl5pPr marL="2057400" indent="-228600" defTabSz="1566863" eaLnBrk="0" hangingPunct="0">
              <a:defRPr sz="3100">
                <a:solidFill>
                  <a:schemeClr val="tx1"/>
                </a:solidFill>
                <a:latin typeface="Arial" charset="0"/>
                <a:cs typeface="Arial" charset="0"/>
              </a:defRPr>
            </a:lvl5pPr>
            <a:lvl6pPr marL="2514600" indent="-228600" defTabSz="1566863" eaLnBrk="0" fontAlgn="base" hangingPunct="0">
              <a:spcBef>
                <a:spcPct val="0"/>
              </a:spcBef>
              <a:spcAft>
                <a:spcPct val="0"/>
              </a:spcAft>
              <a:defRPr sz="3100">
                <a:solidFill>
                  <a:schemeClr val="tx1"/>
                </a:solidFill>
                <a:latin typeface="Arial" charset="0"/>
                <a:cs typeface="Arial" charset="0"/>
              </a:defRPr>
            </a:lvl6pPr>
            <a:lvl7pPr marL="2971800" indent="-228600" defTabSz="1566863" eaLnBrk="0" fontAlgn="base" hangingPunct="0">
              <a:spcBef>
                <a:spcPct val="0"/>
              </a:spcBef>
              <a:spcAft>
                <a:spcPct val="0"/>
              </a:spcAft>
              <a:defRPr sz="3100">
                <a:solidFill>
                  <a:schemeClr val="tx1"/>
                </a:solidFill>
                <a:latin typeface="Arial" charset="0"/>
                <a:cs typeface="Arial" charset="0"/>
              </a:defRPr>
            </a:lvl7pPr>
            <a:lvl8pPr marL="3429000" indent="-228600" defTabSz="1566863" eaLnBrk="0" fontAlgn="base" hangingPunct="0">
              <a:spcBef>
                <a:spcPct val="0"/>
              </a:spcBef>
              <a:spcAft>
                <a:spcPct val="0"/>
              </a:spcAft>
              <a:defRPr sz="3100">
                <a:solidFill>
                  <a:schemeClr val="tx1"/>
                </a:solidFill>
                <a:latin typeface="Arial" charset="0"/>
                <a:cs typeface="Arial" charset="0"/>
              </a:defRPr>
            </a:lvl8pPr>
            <a:lvl9pPr marL="3886200" indent="-228600" defTabSz="1566863" eaLnBrk="0" fontAlgn="base" hangingPunct="0">
              <a:spcBef>
                <a:spcPct val="0"/>
              </a:spcBef>
              <a:spcAft>
                <a:spcPct val="0"/>
              </a:spcAft>
              <a:defRPr sz="3100">
                <a:solidFill>
                  <a:schemeClr val="tx1"/>
                </a:solidFill>
                <a:latin typeface="Arial" charset="0"/>
                <a:cs typeface="Arial" charset="0"/>
              </a:defRPr>
            </a:lvl9pPr>
          </a:lstStyle>
          <a:p>
            <a:pPr algn="ctr" eaLnBrk="1" hangingPunct="1">
              <a:spcBef>
                <a:spcPct val="13000"/>
              </a:spcBef>
              <a:defRPr/>
            </a:pPr>
            <a:r>
              <a:rPr lang="en-US" sz="8000" b="1" dirty="0" smtClean="0">
                <a:effectLst>
                  <a:outerShdw blurRad="38100" dist="38100" dir="2700000" algn="tl">
                    <a:srgbClr val="000000">
                      <a:alpha val="43137"/>
                    </a:srgbClr>
                  </a:outerShdw>
                </a:effectLst>
                <a:latin typeface="Times New Roman" pitchFamily="18" charset="0"/>
              </a:rPr>
              <a:t>Beautiful…or not-so-much?  </a:t>
            </a:r>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1996281" y="3185319"/>
            <a:ext cx="12801600" cy="2928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56712" tIns="78356" rIns="156712" bIns="78356">
            <a:spAutoFit/>
          </a:bodyPr>
          <a:lstStyle>
            <a:lvl1pPr defTabSz="1566863" eaLnBrk="0" hangingPunct="0">
              <a:defRPr sz="3100">
                <a:solidFill>
                  <a:schemeClr val="tx1"/>
                </a:solidFill>
                <a:latin typeface="Arial" charset="0"/>
                <a:cs typeface="Arial" charset="0"/>
              </a:defRPr>
            </a:lvl1pPr>
            <a:lvl2pPr marL="742950" indent="-285750" defTabSz="1566863" eaLnBrk="0" hangingPunct="0">
              <a:defRPr sz="3100">
                <a:solidFill>
                  <a:schemeClr val="tx1"/>
                </a:solidFill>
                <a:latin typeface="Arial" charset="0"/>
                <a:cs typeface="Arial" charset="0"/>
              </a:defRPr>
            </a:lvl2pPr>
            <a:lvl3pPr marL="1143000" indent="-228600" defTabSz="1566863" eaLnBrk="0" hangingPunct="0">
              <a:defRPr sz="3100">
                <a:solidFill>
                  <a:schemeClr val="tx1"/>
                </a:solidFill>
                <a:latin typeface="Arial" charset="0"/>
                <a:cs typeface="Arial" charset="0"/>
              </a:defRPr>
            </a:lvl3pPr>
            <a:lvl4pPr marL="1600200" indent="-228600" defTabSz="1566863" eaLnBrk="0" hangingPunct="0">
              <a:defRPr sz="3100">
                <a:solidFill>
                  <a:schemeClr val="tx1"/>
                </a:solidFill>
                <a:latin typeface="Arial" charset="0"/>
                <a:cs typeface="Arial" charset="0"/>
              </a:defRPr>
            </a:lvl4pPr>
            <a:lvl5pPr marL="2057400" indent="-228600" defTabSz="1566863" eaLnBrk="0" hangingPunct="0">
              <a:defRPr sz="3100">
                <a:solidFill>
                  <a:schemeClr val="tx1"/>
                </a:solidFill>
                <a:latin typeface="Arial" charset="0"/>
                <a:cs typeface="Arial" charset="0"/>
              </a:defRPr>
            </a:lvl5pPr>
            <a:lvl6pPr marL="2514600" indent="-228600" defTabSz="1566863" eaLnBrk="0" fontAlgn="base" hangingPunct="0">
              <a:spcBef>
                <a:spcPct val="0"/>
              </a:spcBef>
              <a:spcAft>
                <a:spcPct val="0"/>
              </a:spcAft>
              <a:defRPr sz="3100">
                <a:solidFill>
                  <a:schemeClr val="tx1"/>
                </a:solidFill>
                <a:latin typeface="Arial" charset="0"/>
                <a:cs typeface="Arial" charset="0"/>
              </a:defRPr>
            </a:lvl6pPr>
            <a:lvl7pPr marL="2971800" indent="-228600" defTabSz="1566863" eaLnBrk="0" fontAlgn="base" hangingPunct="0">
              <a:spcBef>
                <a:spcPct val="0"/>
              </a:spcBef>
              <a:spcAft>
                <a:spcPct val="0"/>
              </a:spcAft>
              <a:defRPr sz="3100">
                <a:solidFill>
                  <a:schemeClr val="tx1"/>
                </a:solidFill>
                <a:latin typeface="Arial" charset="0"/>
                <a:cs typeface="Arial" charset="0"/>
              </a:defRPr>
            </a:lvl7pPr>
            <a:lvl8pPr marL="3429000" indent="-228600" defTabSz="1566863" eaLnBrk="0" fontAlgn="base" hangingPunct="0">
              <a:spcBef>
                <a:spcPct val="0"/>
              </a:spcBef>
              <a:spcAft>
                <a:spcPct val="0"/>
              </a:spcAft>
              <a:defRPr sz="3100">
                <a:solidFill>
                  <a:schemeClr val="tx1"/>
                </a:solidFill>
                <a:latin typeface="Arial" charset="0"/>
                <a:cs typeface="Arial" charset="0"/>
              </a:defRPr>
            </a:lvl8pPr>
            <a:lvl9pPr marL="3886200" indent="-228600" defTabSz="1566863" eaLnBrk="0" fontAlgn="base" hangingPunct="0">
              <a:spcBef>
                <a:spcPct val="0"/>
              </a:spcBef>
              <a:spcAft>
                <a:spcPct val="0"/>
              </a:spcAft>
              <a:defRPr sz="3100">
                <a:solidFill>
                  <a:schemeClr val="tx1"/>
                </a:solidFill>
                <a:latin typeface="Arial" charset="0"/>
                <a:cs typeface="Arial" charset="0"/>
              </a:defRPr>
            </a:lvl9pPr>
          </a:lstStyle>
          <a:p>
            <a:pPr algn="ctr" eaLnBrk="1" hangingPunct="1">
              <a:spcBef>
                <a:spcPct val="13000"/>
              </a:spcBef>
              <a:defRPr/>
            </a:pPr>
            <a:r>
              <a:rPr lang="en-US" sz="6000" b="1" dirty="0"/>
              <a:t>What was it that someone did that enabled you to have that experience of being deeply loved?  </a:t>
            </a:r>
            <a:endParaRPr lang="en-US" sz="6000" dirty="0"/>
          </a:p>
        </p:txBody>
      </p:sp>
    </p:spTree>
    <p:extLst>
      <p:ext uri="{BB962C8B-B14F-4D97-AF65-F5344CB8AC3E}">
        <p14:creationId xmlns:p14="http://schemas.microsoft.com/office/powerpoint/2010/main" val="134978609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descr="Image result for celtic slav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5728" y="-548481"/>
            <a:ext cx="11970826" cy="9010651"/>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descr="Image result for St. Patric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92835" y="2575719"/>
            <a:ext cx="8690616" cy="73001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917187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19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8194"/>
                                        </p:tgtEl>
                                        <p:attrNameLst>
                                          <p:attrName>style.visibility</p:attrName>
                                        </p:attrNameLst>
                                      </p:cBhvr>
                                      <p:to>
                                        <p:strVal val="visible"/>
                                      </p:to>
                                    </p:set>
                                    <p:animEffect transition="in" filter="fade">
                                      <p:cBhvr>
                                        <p:cTn id="11" dur="50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1843881" y="3032919"/>
            <a:ext cx="14325600" cy="39715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56712" tIns="78356" rIns="156712" bIns="78356">
            <a:spAutoFit/>
          </a:bodyPr>
          <a:lstStyle>
            <a:lvl1pPr defTabSz="1566863" eaLnBrk="0" hangingPunct="0">
              <a:defRPr sz="3100">
                <a:solidFill>
                  <a:schemeClr val="tx1"/>
                </a:solidFill>
                <a:latin typeface="Arial" charset="0"/>
                <a:cs typeface="Arial" charset="0"/>
              </a:defRPr>
            </a:lvl1pPr>
            <a:lvl2pPr marL="742950" indent="-285750" defTabSz="1566863" eaLnBrk="0" hangingPunct="0">
              <a:defRPr sz="3100">
                <a:solidFill>
                  <a:schemeClr val="tx1"/>
                </a:solidFill>
                <a:latin typeface="Arial" charset="0"/>
                <a:cs typeface="Arial" charset="0"/>
              </a:defRPr>
            </a:lvl2pPr>
            <a:lvl3pPr marL="1143000" indent="-228600" defTabSz="1566863" eaLnBrk="0" hangingPunct="0">
              <a:defRPr sz="3100">
                <a:solidFill>
                  <a:schemeClr val="tx1"/>
                </a:solidFill>
                <a:latin typeface="Arial" charset="0"/>
                <a:cs typeface="Arial" charset="0"/>
              </a:defRPr>
            </a:lvl3pPr>
            <a:lvl4pPr marL="1600200" indent="-228600" defTabSz="1566863" eaLnBrk="0" hangingPunct="0">
              <a:defRPr sz="3100">
                <a:solidFill>
                  <a:schemeClr val="tx1"/>
                </a:solidFill>
                <a:latin typeface="Arial" charset="0"/>
                <a:cs typeface="Arial" charset="0"/>
              </a:defRPr>
            </a:lvl4pPr>
            <a:lvl5pPr marL="2057400" indent="-228600" defTabSz="1566863" eaLnBrk="0" hangingPunct="0">
              <a:defRPr sz="3100">
                <a:solidFill>
                  <a:schemeClr val="tx1"/>
                </a:solidFill>
                <a:latin typeface="Arial" charset="0"/>
                <a:cs typeface="Arial" charset="0"/>
              </a:defRPr>
            </a:lvl5pPr>
            <a:lvl6pPr marL="2514600" indent="-228600" defTabSz="1566863" eaLnBrk="0" fontAlgn="base" hangingPunct="0">
              <a:spcBef>
                <a:spcPct val="0"/>
              </a:spcBef>
              <a:spcAft>
                <a:spcPct val="0"/>
              </a:spcAft>
              <a:defRPr sz="3100">
                <a:solidFill>
                  <a:schemeClr val="tx1"/>
                </a:solidFill>
                <a:latin typeface="Arial" charset="0"/>
                <a:cs typeface="Arial" charset="0"/>
              </a:defRPr>
            </a:lvl6pPr>
            <a:lvl7pPr marL="2971800" indent="-228600" defTabSz="1566863" eaLnBrk="0" fontAlgn="base" hangingPunct="0">
              <a:spcBef>
                <a:spcPct val="0"/>
              </a:spcBef>
              <a:spcAft>
                <a:spcPct val="0"/>
              </a:spcAft>
              <a:defRPr sz="3100">
                <a:solidFill>
                  <a:schemeClr val="tx1"/>
                </a:solidFill>
                <a:latin typeface="Arial" charset="0"/>
                <a:cs typeface="Arial" charset="0"/>
              </a:defRPr>
            </a:lvl7pPr>
            <a:lvl8pPr marL="3429000" indent="-228600" defTabSz="1566863" eaLnBrk="0" fontAlgn="base" hangingPunct="0">
              <a:spcBef>
                <a:spcPct val="0"/>
              </a:spcBef>
              <a:spcAft>
                <a:spcPct val="0"/>
              </a:spcAft>
              <a:defRPr sz="3100">
                <a:solidFill>
                  <a:schemeClr val="tx1"/>
                </a:solidFill>
                <a:latin typeface="Arial" charset="0"/>
                <a:cs typeface="Arial" charset="0"/>
              </a:defRPr>
            </a:lvl8pPr>
            <a:lvl9pPr marL="3886200" indent="-228600" defTabSz="1566863" eaLnBrk="0" fontAlgn="base" hangingPunct="0">
              <a:spcBef>
                <a:spcPct val="0"/>
              </a:spcBef>
              <a:spcAft>
                <a:spcPct val="0"/>
              </a:spcAft>
              <a:defRPr sz="3100">
                <a:solidFill>
                  <a:schemeClr val="tx1"/>
                </a:solidFill>
                <a:latin typeface="Arial" charset="0"/>
                <a:cs typeface="Arial" charset="0"/>
              </a:defRPr>
            </a:lvl9pPr>
          </a:lstStyle>
          <a:p>
            <a:pPr marL="1143000" indent="-1143000" eaLnBrk="1" hangingPunct="1">
              <a:spcBef>
                <a:spcPct val="13000"/>
              </a:spcBef>
              <a:buFont typeface="+mj-lt"/>
              <a:buAutoNum type="arabicPeriod"/>
              <a:defRPr/>
            </a:pPr>
            <a:r>
              <a:rPr lang="en-US" sz="6000" b="1" dirty="0" smtClean="0"/>
              <a:t>…experiences humility through confession.</a:t>
            </a:r>
          </a:p>
          <a:p>
            <a:pPr marL="1143000" indent="-1143000" eaLnBrk="1" hangingPunct="1">
              <a:spcBef>
                <a:spcPct val="13000"/>
              </a:spcBef>
              <a:buFont typeface="+mj-lt"/>
              <a:buAutoNum type="arabicPeriod"/>
              <a:defRPr/>
            </a:pPr>
            <a:r>
              <a:rPr lang="en-US" sz="6000" b="1" dirty="0" smtClean="0"/>
              <a:t>…loves deeply through meaningful fellowship and worship.</a:t>
            </a:r>
            <a:endParaRPr lang="en-US" sz="6000" dirty="0"/>
          </a:p>
        </p:txBody>
      </p:sp>
      <p:sp>
        <p:nvSpPr>
          <p:cNvPr id="3" name="Text Box 2"/>
          <p:cNvSpPr txBox="1">
            <a:spLocks noChangeArrowheads="1"/>
          </p:cNvSpPr>
          <p:nvPr/>
        </p:nvSpPr>
        <p:spPr bwMode="auto">
          <a:xfrm>
            <a:off x="1310481" y="1051719"/>
            <a:ext cx="12801600" cy="10815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56712" tIns="78356" rIns="156712" bIns="78356">
            <a:spAutoFit/>
          </a:bodyPr>
          <a:lstStyle>
            <a:lvl1pPr defTabSz="1566863" eaLnBrk="0" hangingPunct="0">
              <a:defRPr sz="3100">
                <a:solidFill>
                  <a:schemeClr val="tx1"/>
                </a:solidFill>
                <a:latin typeface="Arial" charset="0"/>
                <a:cs typeface="Arial" charset="0"/>
              </a:defRPr>
            </a:lvl1pPr>
            <a:lvl2pPr marL="742950" indent="-285750" defTabSz="1566863" eaLnBrk="0" hangingPunct="0">
              <a:defRPr sz="3100">
                <a:solidFill>
                  <a:schemeClr val="tx1"/>
                </a:solidFill>
                <a:latin typeface="Arial" charset="0"/>
                <a:cs typeface="Arial" charset="0"/>
              </a:defRPr>
            </a:lvl2pPr>
            <a:lvl3pPr marL="1143000" indent="-228600" defTabSz="1566863" eaLnBrk="0" hangingPunct="0">
              <a:defRPr sz="3100">
                <a:solidFill>
                  <a:schemeClr val="tx1"/>
                </a:solidFill>
                <a:latin typeface="Arial" charset="0"/>
                <a:cs typeface="Arial" charset="0"/>
              </a:defRPr>
            </a:lvl3pPr>
            <a:lvl4pPr marL="1600200" indent="-228600" defTabSz="1566863" eaLnBrk="0" hangingPunct="0">
              <a:defRPr sz="3100">
                <a:solidFill>
                  <a:schemeClr val="tx1"/>
                </a:solidFill>
                <a:latin typeface="Arial" charset="0"/>
                <a:cs typeface="Arial" charset="0"/>
              </a:defRPr>
            </a:lvl4pPr>
            <a:lvl5pPr marL="2057400" indent="-228600" defTabSz="1566863" eaLnBrk="0" hangingPunct="0">
              <a:defRPr sz="3100">
                <a:solidFill>
                  <a:schemeClr val="tx1"/>
                </a:solidFill>
                <a:latin typeface="Arial" charset="0"/>
                <a:cs typeface="Arial" charset="0"/>
              </a:defRPr>
            </a:lvl5pPr>
            <a:lvl6pPr marL="2514600" indent="-228600" defTabSz="1566863" eaLnBrk="0" fontAlgn="base" hangingPunct="0">
              <a:spcBef>
                <a:spcPct val="0"/>
              </a:spcBef>
              <a:spcAft>
                <a:spcPct val="0"/>
              </a:spcAft>
              <a:defRPr sz="3100">
                <a:solidFill>
                  <a:schemeClr val="tx1"/>
                </a:solidFill>
                <a:latin typeface="Arial" charset="0"/>
                <a:cs typeface="Arial" charset="0"/>
              </a:defRPr>
            </a:lvl6pPr>
            <a:lvl7pPr marL="2971800" indent="-228600" defTabSz="1566863" eaLnBrk="0" fontAlgn="base" hangingPunct="0">
              <a:spcBef>
                <a:spcPct val="0"/>
              </a:spcBef>
              <a:spcAft>
                <a:spcPct val="0"/>
              </a:spcAft>
              <a:defRPr sz="3100">
                <a:solidFill>
                  <a:schemeClr val="tx1"/>
                </a:solidFill>
                <a:latin typeface="Arial" charset="0"/>
                <a:cs typeface="Arial" charset="0"/>
              </a:defRPr>
            </a:lvl7pPr>
            <a:lvl8pPr marL="3429000" indent="-228600" defTabSz="1566863" eaLnBrk="0" fontAlgn="base" hangingPunct="0">
              <a:spcBef>
                <a:spcPct val="0"/>
              </a:spcBef>
              <a:spcAft>
                <a:spcPct val="0"/>
              </a:spcAft>
              <a:defRPr sz="3100">
                <a:solidFill>
                  <a:schemeClr val="tx1"/>
                </a:solidFill>
                <a:latin typeface="Arial" charset="0"/>
                <a:cs typeface="Arial" charset="0"/>
              </a:defRPr>
            </a:lvl8pPr>
            <a:lvl9pPr marL="3886200" indent="-228600" defTabSz="1566863" eaLnBrk="0" fontAlgn="base" hangingPunct="0">
              <a:spcBef>
                <a:spcPct val="0"/>
              </a:spcBef>
              <a:spcAft>
                <a:spcPct val="0"/>
              </a:spcAft>
              <a:defRPr sz="3100">
                <a:solidFill>
                  <a:schemeClr val="tx1"/>
                </a:solidFill>
                <a:latin typeface="Arial" charset="0"/>
                <a:cs typeface="Arial" charset="0"/>
              </a:defRPr>
            </a:lvl9pPr>
          </a:lstStyle>
          <a:p>
            <a:pPr eaLnBrk="1" hangingPunct="1">
              <a:spcBef>
                <a:spcPct val="13000"/>
              </a:spcBef>
              <a:defRPr/>
            </a:pPr>
            <a:r>
              <a:rPr lang="en-US" sz="6000" b="1" dirty="0" smtClean="0"/>
              <a:t>A beautiful church…</a:t>
            </a:r>
            <a:endParaRPr lang="en-US" sz="6000" b="1" dirty="0"/>
          </a:p>
        </p:txBody>
      </p:sp>
    </p:spTree>
    <p:extLst>
      <p:ext uri="{BB962C8B-B14F-4D97-AF65-F5344CB8AC3E}">
        <p14:creationId xmlns:p14="http://schemas.microsoft.com/office/powerpoint/2010/main" val="112780504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472281" y="518319"/>
            <a:ext cx="16687800" cy="48949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56712" tIns="78356" rIns="156712" bIns="78356">
            <a:spAutoFit/>
          </a:bodyPr>
          <a:lstStyle>
            <a:lvl1pPr defTabSz="1566863" eaLnBrk="0" hangingPunct="0">
              <a:defRPr sz="3100">
                <a:solidFill>
                  <a:schemeClr val="tx1"/>
                </a:solidFill>
                <a:latin typeface="Arial" charset="0"/>
                <a:cs typeface="Arial" charset="0"/>
              </a:defRPr>
            </a:lvl1pPr>
            <a:lvl2pPr marL="742950" indent="-285750" defTabSz="1566863" eaLnBrk="0" hangingPunct="0">
              <a:defRPr sz="3100">
                <a:solidFill>
                  <a:schemeClr val="tx1"/>
                </a:solidFill>
                <a:latin typeface="Arial" charset="0"/>
                <a:cs typeface="Arial" charset="0"/>
              </a:defRPr>
            </a:lvl2pPr>
            <a:lvl3pPr marL="1143000" indent="-228600" defTabSz="1566863" eaLnBrk="0" hangingPunct="0">
              <a:defRPr sz="3100">
                <a:solidFill>
                  <a:schemeClr val="tx1"/>
                </a:solidFill>
                <a:latin typeface="Arial" charset="0"/>
                <a:cs typeface="Arial" charset="0"/>
              </a:defRPr>
            </a:lvl3pPr>
            <a:lvl4pPr marL="1600200" indent="-228600" defTabSz="1566863" eaLnBrk="0" hangingPunct="0">
              <a:defRPr sz="3100">
                <a:solidFill>
                  <a:schemeClr val="tx1"/>
                </a:solidFill>
                <a:latin typeface="Arial" charset="0"/>
                <a:cs typeface="Arial" charset="0"/>
              </a:defRPr>
            </a:lvl4pPr>
            <a:lvl5pPr marL="2057400" indent="-228600" defTabSz="1566863" eaLnBrk="0" hangingPunct="0">
              <a:defRPr sz="3100">
                <a:solidFill>
                  <a:schemeClr val="tx1"/>
                </a:solidFill>
                <a:latin typeface="Arial" charset="0"/>
                <a:cs typeface="Arial" charset="0"/>
              </a:defRPr>
            </a:lvl5pPr>
            <a:lvl6pPr marL="2514600" indent="-228600" defTabSz="1566863" eaLnBrk="0" fontAlgn="base" hangingPunct="0">
              <a:spcBef>
                <a:spcPct val="0"/>
              </a:spcBef>
              <a:spcAft>
                <a:spcPct val="0"/>
              </a:spcAft>
              <a:defRPr sz="3100">
                <a:solidFill>
                  <a:schemeClr val="tx1"/>
                </a:solidFill>
                <a:latin typeface="Arial" charset="0"/>
                <a:cs typeface="Arial" charset="0"/>
              </a:defRPr>
            </a:lvl6pPr>
            <a:lvl7pPr marL="2971800" indent="-228600" defTabSz="1566863" eaLnBrk="0" fontAlgn="base" hangingPunct="0">
              <a:spcBef>
                <a:spcPct val="0"/>
              </a:spcBef>
              <a:spcAft>
                <a:spcPct val="0"/>
              </a:spcAft>
              <a:defRPr sz="3100">
                <a:solidFill>
                  <a:schemeClr val="tx1"/>
                </a:solidFill>
                <a:latin typeface="Arial" charset="0"/>
                <a:cs typeface="Arial" charset="0"/>
              </a:defRPr>
            </a:lvl7pPr>
            <a:lvl8pPr marL="3429000" indent="-228600" defTabSz="1566863" eaLnBrk="0" fontAlgn="base" hangingPunct="0">
              <a:spcBef>
                <a:spcPct val="0"/>
              </a:spcBef>
              <a:spcAft>
                <a:spcPct val="0"/>
              </a:spcAft>
              <a:defRPr sz="3100">
                <a:solidFill>
                  <a:schemeClr val="tx1"/>
                </a:solidFill>
                <a:latin typeface="Arial" charset="0"/>
                <a:cs typeface="Arial" charset="0"/>
              </a:defRPr>
            </a:lvl8pPr>
            <a:lvl9pPr marL="3886200" indent="-228600" defTabSz="1566863" eaLnBrk="0" fontAlgn="base" hangingPunct="0">
              <a:spcBef>
                <a:spcPct val="0"/>
              </a:spcBef>
              <a:spcAft>
                <a:spcPct val="0"/>
              </a:spcAft>
              <a:defRPr sz="3100">
                <a:solidFill>
                  <a:schemeClr val="tx1"/>
                </a:solidFill>
                <a:latin typeface="Arial" charset="0"/>
                <a:cs typeface="Arial" charset="0"/>
              </a:defRPr>
            </a:lvl9pPr>
          </a:lstStyle>
          <a:p>
            <a:pPr eaLnBrk="1" hangingPunct="1">
              <a:spcBef>
                <a:spcPct val="13000"/>
              </a:spcBef>
              <a:defRPr/>
            </a:pPr>
            <a:r>
              <a:rPr lang="en-US" sz="6000" u="sng" dirty="0" smtClean="0"/>
              <a:t>1 PETER 1:22</a:t>
            </a:r>
            <a:endParaRPr lang="en-US" sz="6000" dirty="0" smtClean="0"/>
          </a:p>
          <a:p>
            <a:pPr eaLnBrk="1" hangingPunct="1">
              <a:spcBef>
                <a:spcPct val="13000"/>
              </a:spcBef>
              <a:defRPr/>
            </a:pPr>
            <a:r>
              <a:rPr lang="en-US" sz="6000" i="1" dirty="0"/>
              <a:t>“Now that you have purified yourselves by obeying the truth so that you have sincere love for each other, </a:t>
            </a:r>
            <a:r>
              <a:rPr lang="en-US" sz="6000" i="1" u="sng" dirty="0"/>
              <a:t>love one another deeply, from the heart.”</a:t>
            </a:r>
            <a:endParaRPr lang="en-US" sz="6000" i="1" u="sng" dirty="0" smtClean="0"/>
          </a:p>
        </p:txBody>
      </p:sp>
      <p:sp>
        <p:nvSpPr>
          <p:cNvPr id="5" name="Text Box 2"/>
          <p:cNvSpPr txBox="1">
            <a:spLocks noChangeArrowheads="1"/>
          </p:cNvSpPr>
          <p:nvPr/>
        </p:nvSpPr>
        <p:spPr bwMode="auto">
          <a:xfrm>
            <a:off x="472281" y="6309519"/>
            <a:ext cx="16687800" cy="2518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56712" tIns="78356" rIns="156712" bIns="78356">
            <a:spAutoFit/>
          </a:bodyPr>
          <a:lstStyle>
            <a:lvl1pPr defTabSz="1566863" eaLnBrk="0" hangingPunct="0">
              <a:defRPr sz="3100">
                <a:solidFill>
                  <a:schemeClr val="tx1"/>
                </a:solidFill>
                <a:latin typeface="Arial" charset="0"/>
                <a:cs typeface="Arial" charset="0"/>
              </a:defRPr>
            </a:lvl1pPr>
            <a:lvl2pPr marL="742950" indent="-285750" defTabSz="1566863" eaLnBrk="0" hangingPunct="0">
              <a:defRPr sz="3100">
                <a:solidFill>
                  <a:schemeClr val="tx1"/>
                </a:solidFill>
                <a:latin typeface="Arial" charset="0"/>
                <a:cs typeface="Arial" charset="0"/>
              </a:defRPr>
            </a:lvl2pPr>
            <a:lvl3pPr marL="1143000" indent="-228600" defTabSz="1566863" eaLnBrk="0" hangingPunct="0">
              <a:defRPr sz="3100">
                <a:solidFill>
                  <a:schemeClr val="tx1"/>
                </a:solidFill>
                <a:latin typeface="Arial" charset="0"/>
                <a:cs typeface="Arial" charset="0"/>
              </a:defRPr>
            </a:lvl3pPr>
            <a:lvl4pPr marL="1600200" indent="-228600" defTabSz="1566863" eaLnBrk="0" hangingPunct="0">
              <a:defRPr sz="3100">
                <a:solidFill>
                  <a:schemeClr val="tx1"/>
                </a:solidFill>
                <a:latin typeface="Arial" charset="0"/>
                <a:cs typeface="Arial" charset="0"/>
              </a:defRPr>
            </a:lvl4pPr>
            <a:lvl5pPr marL="2057400" indent="-228600" defTabSz="1566863" eaLnBrk="0" hangingPunct="0">
              <a:defRPr sz="3100">
                <a:solidFill>
                  <a:schemeClr val="tx1"/>
                </a:solidFill>
                <a:latin typeface="Arial" charset="0"/>
                <a:cs typeface="Arial" charset="0"/>
              </a:defRPr>
            </a:lvl5pPr>
            <a:lvl6pPr marL="2514600" indent="-228600" defTabSz="1566863" eaLnBrk="0" fontAlgn="base" hangingPunct="0">
              <a:spcBef>
                <a:spcPct val="0"/>
              </a:spcBef>
              <a:spcAft>
                <a:spcPct val="0"/>
              </a:spcAft>
              <a:defRPr sz="3100">
                <a:solidFill>
                  <a:schemeClr val="tx1"/>
                </a:solidFill>
                <a:latin typeface="Arial" charset="0"/>
                <a:cs typeface="Arial" charset="0"/>
              </a:defRPr>
            </a:lvl6pPr>
            <a:lvl7pPr marL="2971800" indent="-228600" defTabSz="1566863" eaLnBrk="0" fontAlgn="base" hangingPunct="0">
              <a:spcBef>
                <a:spcPct val="0"/>
              </a:spcBef>
              <a:spcAft>
                <a:spcPct val="0"/>
              </a:spcAft>
              <a:defRPr sz="3100">
                <a:solidFill>
                  <a:schemeClr val="tx1"/>
                </a:solidFill>
                <a:latin typeface="Arial" charset="0"/>
                <a:cs typeface="Arial" charset="0"/>
              </a:defRPr>
            </a:lvl7pPr>
            <a:lvl8pPr marL="3429000" indent="-228600" defTabSz="1566863" eaLnBrk="0" fontAlgn="base" hangingPunct="0">
              <a:spcBef>
                <a:spcPct val="0"/>
              </a:spcBef>
              <a:spcAft>
                <a:spcPct val="0"/>
              </a:spcAft>
              <a:defRPr sz="3100">
                <a:solidFill>
                  <a:schemeClr val="tx1"/>
                </a:solidFill>
                <a:latin typeface="Arial" charset="0"/>
                <a:cs typeface="Arial" charset="0"/>
              </a:defRPr>
            </a:lvl8pPr>
            <a:lvl9pPr marL="3886200" indent="-228600" defTabSz="1566863" eaLnBrk="0" fontAlgn="base" hangingPunct="0">
              <a:spcBef>
                <a:spcPct val="0"/>
              </a:spcBef>
              <a:spcAft>
                <a:spcPct val="0"/>
              </a:spcAft>
              <a:defRPr sz="3100">
                <a:solidFill>
                  <a:schemeClr val="tx1"/>
                </a:solidFill>
                <a:latin typeface="Arial" charset="0"/>
                <a:cs typeface="Arial" charset="0"/>
              </a:defRPr>
            </a:lvl9pPr>
          </a:lstStyle>
          <a:p>
            <a:pPr algn="ctr" eaLnBrk="1" hangingPunct="1">
              <a:spcBef>
                <a:spcPct val="13000"/>
              </a:spcBef>
              <a:defRPr/>
            </a:pPr>
            <a:r>
              <a:rPr lang="en-US" sz="7200" b="1" dirty="0" smtClean="0"/>
              <a:t>How can that happen </a:t>
            </a:r>
          </a:p>
          <a:p>
            <a:pPr algn="ctr" eaLnBrk="1" hangingPunct="1">
              <a:spcBef>
                <a:spcPct val="13000"/>
              </a:spcBef>
              <a:defRPr/>
            </a:pPr>
            <a:r>
              <a:rPr lang="en-US" sz="7200" b="1" dirty="0" smtClean="0"/>
              <a:t>when we gather as Mosaic?</a:t>
            </a:r>
            <a:endParaRPr lang="en-US" sz="7200" b="1" i="1" dirty="0" smtClean="0"/>
          </a:p>
        </p:txBody>
      </p:sp>
    </p:spTree>
    <p:extLst>
      <p:ext uri="{BB962C8B-B14F-4D97-AF65-F5344CB8AC3E}">
        <p14:creationId xmlns:p14="http://schemas.microsoft.com/office/powerpoint/2010/main" val="37391890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62880" y="0"/>
            <a:ext cx="14716033" cy="9875838"/>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8308" y="0"/>
            <a:ext cx="14819546" cy="9875838"/>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burned over landscap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4281" y="0"/>
            <a:ext cx="14859000" cy="986684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beautiful architectu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35134"/>
            <a:ext cx="17619505" cy="991097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for ugly soviet block hous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8081" y="-1748825"/>
            <a:ext cx="15483681" cy="1162562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mage result for dead flowe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849910"/>
            <a:ext cx="17556162" cy="1075599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0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pth">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Depth">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TM04033923[[fn=Depth]]</Template>
  <TotalTime>32669</TotalTime>
  <Words>570</Words>
  <Application>Microsoft Office PowerPoint</Application>
  <PresentationFormat>Custom</PresentationFormat>
  <Paragraphs>51</Paragraphs>
  <Slides>33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33</vt:i4>
      </vt:variant>
    </vt:vector>
  </HeadingPairs>
  <TitlesOfParts>
    <vt:vector size="39" baseType="lpstr">
      <vt:lpstr>Arial</vt:lpstr>
      <vt:lpstr>Calibri</vt:lpstr>
      <vt:lpstr>Corbel</vt:lpstr>
      <vt:lpstr>Rockwell</vt:lpstr>
      <vt:lpstr>Times New Roman</vt:lpstr>
      <vt:lpstr>Depth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Harold Coleman</dc:creator>
  <cp:lastModifiedBy>User</cp:lastModifiedBy>
  <cp:revision>193</cp:revision>
  <dcterms:created xsi:type="dcterms:W3CDTF">2011-12-01T03:41:33Z</dcterms:created>
  <dcterms:modified xsi:type="dcterms:W3CDTF">2018-09-09T15:07:57Z</dcterms:modified>
</cp:coreProperties>
</file>