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2" r:id="rId2"/>
    <p:sldId id="348" r:id="rId3"/>
    <p:sldId id="349" r:id="rId4"/>
    <p:sldId id="350" r:id="rId5"/>
    <p:sldId id="351" r:id="rId6"/>
    <p:sldId id="352" r:id="rId7"/>
    <p:sldId id="353" r:id="rId8"/>
    <p:sldId id="354" r:id="rId9"/>
    <p:sldId id="355" r:id="rId10"/>
    <p:sldId id="296" r:id="rId11"/>
    <p:sldId id="356" r:id="rId12"/>
    <p:sldId id="304" r:id="rId13"/>
    <p:sldId id="35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53" autoAdjust="0"/>
    <p:restoredTop sz="88292" autoAdjust="0"/>
  </p:normalViewPr>
  <p:slideViewPr>
    <p:cSldViewPr snapToGrid="0">
      <p:cViewPr>
        <p:scale>
          <a:sx n="66" d="100"/>
          <a:sy n="66" d="100"/>
        </p:scale>
        <p:origin x="90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9B2A5-C51E-4DD3-9589-21A7E516CD8A}" type="datetimeFigureOut">
              <a:rPr lang="en-US" smtClean="0"/>
              <a:t>10/29/2017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30B62-C5B9-43FE-BB1F-83D55E1F6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1676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9B2A5-C51E-4DD3-9589-21A7E516CD8A}" type="datetimeFigureOut">
              <a:rPr lang="en-US" smtClean="0"/>
              <a:t>10/29/2017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30B62-C5B9-43FE-BB1F-83D55E1F6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453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9B2A5-C51E-4DD3-9589-21A7E516CD8A}" type="datetimeFigureOut">
              <a:rPr lang="en-US" smtClean="0"/>
              <a:t>10/29/2017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30B62-C5B9-43FE-BB1F-83D55E1F6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004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9B2A5-C51E-4DD3-9589-21A7E516CD8A}" type="datetimeFigureOut">
              <a:rPr lang="en-US" smtClean="0"/>
              <a:t>10/29/2017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30B62-C5B9-43FE-BB1F-83D55E1F6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640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9B2A5-C51E-4DD3-9589-21A7E516CD8A}" type="datetimeFigureOut">
              <a:rPr lang="en-US" smtClean="0"/>
              <a:t>10/29/2017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30B62-C5B9-43FE-BB1F-83D55E1F6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826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9B2A5-C51E-4DD3-9589-21A7E516CD8A}" type="datetimeFigureOut">
              <a:rPr lang="en-US" smtClean="0"/>
              <a:t>10/29/2017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30B62-C5B9-43FE-BB1F-83D55E1F6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914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9B2A5-C51E-4DD3-9589-21A7E516CD8A}" type="datetimeFigureOut">
              <a:rPr lang="en-US" smtClean="0"/>
              <a:t>10/29/2017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30B62-C5B9-43FE-BB1F-83D55E1F6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890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9B2A5-C51E-4DD3-9589-21A7E516CD8A}" type="datetimeFigureOut">
              <a:rPr lang="en-US" smtClean="0"/>
              <a:t>10/29/2017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30B62-C5B9-43FE-BB1F-83D55E1F6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108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9B2A5-C51E-4DD3-9589-21A7E516CD8A}" type="datetimeFigureOut">
              <a:rPr lang="en-US" smtClean="0"/>
              <a:t>10/29/2017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30B62-C5B9-43FE-BB1F-83D55E1F6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163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9B2A5-C51E-4DD3-9589-21A7E516CD8A}" type="datetimeFigureOut">
              <a:rPr lang="en-US" smtClean="0"/>
              <a:t>10/29/2017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30B62-C5B9-43FE-BB1F-83D55E1F6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586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9B2A5-C51E-4DD3-9589-21A7E516CD8A}" type="datetimeFigureOut">
              <a:rPr lang="en-US" smtClean="0"/>
              <a:t>10/29/2017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30B62-C5B9-43FE-BB1F-83D55E1F6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913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89B2A5-C51E-4DD3-9589-21A7E516CD8A}" type="datetimeFigureOut">
              <a:rPr lang="en-US" smtClean="0"/>
              <a:t>10/29/2017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230B62-C5B9-43FE-BB1F-83D55E1F6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891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COLOSSIANS 3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257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040331"/>
            <a:ext cx="11536680" cy="3394509"/>
          </a:xfrm>
        </p:spPr>
        <p:txBody>
          <a:bodyPr>
            <a:noAutofit/>
          </a:bodyPr>
          <a:lstStyle/>
          <a:p>
            <a:r>
              <a:rPr lang="en-US" sz="7200" b="1" i="1" dirty="0">
                <a:solidFill>
                  <a:schemeClr val="bg1"/>
                </a:solidFill>
                <a:latin typeface="+mn-lt"/>
              </a:rPr>
              <a:t>“Be killing sin </a:t>
            </a:r>
            <a:r>
              <a:rPr lang="en-US" sz="7200" b="1" i="1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en-US" sz="7200" b="1" i="1" dirty="0" smtClean="0">
                <a:solidFill>
                  <a:schemeClr val="bg1"/>
                </a:solidFill>
                <a:latin typeface="+mn-lt"/>
              </a:rPr>
            </a:br>
            <a:r>
              <a:rPr lang="en-US" sz="7200" b="1" i="1" dirty="0" smtClean="0">
                <a:solidFill>
                  <a:schemeClr val="bg1"/>
                </a:solidFill>
                <a:latin typeface="+mn-lt"/>
              </a:rPr>
              <a:t>or </a:t>
            </a:r>
            <a:r>
              <a:rPr lang="en-US" sz="7200" b="1" i="1" dirty="0">
                <a:solidFill>
                  <a:schemeClr val="bg1"/>
                </a:solidFill>
                <a:latin typeface="+mn-lt"/>
              </a:rPr>
              <a:t>it will be killing you</a:t>
            </a:r>
            <a:r>
              <a:rPr lang="en-US" sz="7200" b="1" i="1" dirty="0" smtClean="0">
                <a:solidFill>
                  <a:schemeClr val="bg1"/>
                </a:solidFill>
                <a:latin typeface="+mn-lt"/>
              </a:rPr>
              <a:t>.”</a:t>
            </a:r>
            <a:br>
              <a:rPr lang="en-US" sz="7200" b="1" i="1" dirty="0" smtClean="0">
                <a:solidFill>
                  <a:schemeClr val="bg1"/>
                </a:solidFill>
                <a:latin typeface="+mn-lt"/>
              </a:rPr>
            </a:br>
            <a:r>
              <a:rPr lang="en-US" sz="7200" dirty="0" smtClean="0">
                <a:solidFill>
                  <a:schemeClr val="bg1"/>
                </a:solidFill>
                <a:latin typeface="+mn-lt"/>
              </a:rPr>
              <a:t>(John Owens)</a:t>
            </a:r>
            <a:endParaRPr lang="en-US" sz="7200" dirty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1944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4625295"/>
          </a:xfrm>
        </p:spPr>
        <p:txBody>
          <a:bodyPr>
            <a:normAutofit fontScale="90000"/>
          </a:bodyPr>
          <a:lstStyle/>
          <a:p>
            <a:r>
              <a:rPr lang="en-US" u="sng" dirty="0" smtClean="0">
                <a:solidFill>
                  <a:schemeClr val="bg1"/>
                </a:solidFill>
              </a:rPr>
              <a:t>COLOSSIANS 3:5</a:t>
            </a:r>
            <a:br>
              <a:rPr lang="en-US" u="sng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i="1" dirty="0">
                <a:solidFill>
                  <a:schemeClr val="bg1"/>
                </a:solidFill>
              </a:rPr>
              <a:t>“Put to death, therefore, whatever belongs to your earthly nature: </a:t>
            </a:r>
            <a:r>
              <a:rPr lang="en-US" i="1" u="sng" dirty="0" smtClean="0">
                <a:solidFill>
                  <a:schemeClr val="bg1"/>
                </a:solidFill>
              </a:rPr>
              <a:t>sexual </a:t>
            </a:r>
            <a:r>
              <a:rPr lang="en-US" i="1" u="sng" dirty="0">
                <a:solidFill>
                  <a:schemeClr val="bg1"/>
                </a:solidFill>
              </a:rPr>
              <a:t>immorality</a:t>
            </a:r>
            <a:r>
              <a:rPr lang="en-US" i="1" dirty="0">
                <a:solidFill>
                  <a:schemeClr val="bg1"/>
                </a:solidFill>
              </a:rPr>
              <a:t>, </a:t>
            </a:r>
            <a:r>
              <a:rPr lang="en-US" i="1" u="sng" dirty="0">
                <a:solidFill>
                  <a:schemeClr val="bg1"/>
                </a:solidFill>
              </a:rPr>
              <a:t>impurity</a:t>
            </a:r>
            <a:r>
              <a:rPr lang="en-US" i="1" dirty="0">
                <a:solidFill>
                  <a:schemeClr val="bg1"/>
                </a:solidFill>
              </a:rPr>
              <a:t>, </a:t>
            </a:r>
            <a:r>
              <a:rPr lang="en-US" i="1" u="sng" dirty="0">
                <a:solidFill>
                  <a:schemeClr val="bg1"/>
                </a:solidFill>
              </a:rPr>
              <a:t>lust</a:t>
            </a:r>
            <a:r>
              <a:rPr lang="en-US" i="1" dirty="0">
                <a:solidFill>
                  <a:schemeClr val="bg1"/>
                </a:solidFill>
              </a:rPr>
              <a:t>, </a:t>
            </a:r>
            <a:r>
              <a:rPr lang="en-US" i="1" u="sng" dirty="0">
                <a:solidFill>
                  <a:schemeClr val="bg1"/>
                </a:solidFill>
              </a:rPr>
              <a:t>evil desires</a:t>
            </a:r>
            <a:r>
              <a:rPr lang="en-US" i="1" dirty="0">
                <a:solidFill>
                  <a:schemeClr val="bg1"/>
                </a:solidFill>
              </a:rPr>
              <a:t> and </a:t>
            </a:r>
            <a:r>
              <a:rPr lang="en-US" i="1" u="sng" dirty="0">
                <a:solidFill>
                  <a:schemeClr val="bg1"/>
                </a:solidFill>
              </a:rPr>
              <a:t>greed</a:t>
            </a:r>
            <a:r>
              <a:rPr lang="en-US" i="1" dirty="0">
                <a:solidFill>
                  <a:schemeClr val="bg1"/>
                </a:solidFill>
              </a:rPr>
              <a:t>.”</a:t>
            </a:r>
            <a:r>
              <a:rPr lang="en-US" dirty="0">
                <a:solidFill>
                  <a:schemeClr val="bg1"/>
                </a:solidFill>
              </a:rPr>
              <a:t> </a:t>
            </a:r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856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93485" y="220069"/>
            <a:ext cx="1124857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#1.  Masculinity and femininity </a:t>
            </a:r>
            <a:r>
              <a:rPr lang="en-US" sz="4800" i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as well as sex between men and women</a:t>
            </a:r>
            <a:r>
              <a:rPr lang="en-US" sz="48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were designed by God to show of the nature of God in creation.</a:t>
            </a:r>
            <a:endParaRPr lang="en-US" sz="4800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93485" y="3533392"/>
            <a:ext cx="1136468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#2.  Both the inherent masculine, feminine and sexual drives of men and women are designed by God to energize Christ-likeness.  </a:t>
            </a:r>
            <a:endParaRPr lang="en-US" sz="4800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1249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93485" y="437783"/>
            <a:ext cx="11248571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u="sng" dirty="0">
                <a:solidFill>
                  <a:schemeClr val="bg1"/>
                </a:solidFill>
              </a:rPr>
              <a:t>Group discussion:</a:t>
            </a:r>
            <a:endParaRPr lang="en-US" sz="4800" u="sng" dirty="0">
              <a:solidFill>
                <a:schemeClr val="bg1"/>
              </a:solidFill>
            </a:endParaRPr>
          </a:p>
          <a:p>
            <a:r>
              <a:rPr lang="en-US" sz="4800" b="1" dirty="0">
                <a:solidFill>
                  <a:schemeClr val="bg1"/>
                </a:solidFill>
              </a:rPr>
              <a:t>1. How does God want His children today and in every generation to use sex and human sexuality to develop us in Christ?</a:t>
            </a:r>
            <a:endParaRPr lang="en-US" sz="4800" dirty="0">
              <a:solidFill>
                <a:schemeClr val="bg1"/>
              </a:solidFill>
            </a:endParaRPr>
          </a:p>
          <a:p>
            <a:r>
              <a:rPr lang="en-US" sz="4800" b="1" dirty="0">
                <a:solidFill>
                  <a:schemeClr val="bg1"/>
                </a:solidFill>
              </a:rPr>
              <a:t>2.  What are some ways we can “put to death” unhealthy, sinful and ‘old nature’/fleshly sexual desires?  </a:t>
            </a:r>
            <a:endParaRPr lang="en-US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0483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Image result for all about jes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5677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COLOSSIANS 3:5-11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/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What are the 3 commands? 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612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595533" y="179828"/>
            <a:ext cx="9144000" cy="1044062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Anybody love…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050" name="Picture 2" descr="Image result for murd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7760" y="1490955"/>
            <a:ext cx="7525385" cy="4699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8334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0" name="Picture 10" descr="Image result for roadside crosses in monta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9721" y="344243"/>
            <a:ext cx="4862581" cy="3074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595533" y="179828"/>
            <a:ext cx="9144000" cy="1044062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*-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122" name="Picture 2" descr="Image result for roadside crosses in montan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701" y="179828"/>
            <a:ext cx="5135950" cy="6477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mage result for roadside crosses in montan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2186" y="2558715"/>
            <a:ext cx="2427203" cy="4522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6" descr="Image result for roadside crosses in monta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99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595533" y="179828"/>
            <a:ext cx="9144000" cy="1044062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-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AutoShape 6" descr="Image result for roadside crosses in monta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46" name="Picture 2" descr="Image result for Philippine electric chai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438" y="0"/>
            <a:ext cx="636651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375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412340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COLOSSIANS 3:5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b="1" i="1" dirty="0" smtClean="0">
                <a:solidFill>
                  <a:schemeClr val="bg1"/>
                </a:solidFill>
              </a:rPr>
              <a:t>“</a:t>
            </a:r>
            <a:r>
              <a:rPr lang="en-US" b="1" i="1" u="sng" dirty="0" smtClean="0">
                <a:solidFill>
                  <a:schemeClr val="bg1"/>
                </a:solidFill>
              </a:rPr>
              <a:t>Put to death</a:t>
            </a:r>
            <a:r>
              <a:rPr lang="en-US" b="1" i="1" dirty="0" smtClean="0">
                <a:solidFill>
                  <a:schemeClr val="bg1"/>
                </a:solidFill>
              </a:rPr>
              <a:t>, therefore, whatever belongs to your earthly nature….”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834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4765091"/>
          </a:xfrm>
        </p:spPr>
        <p:txBody>
          <a:bodyPr>
            <a:normAutofit/>
          </a:bodyPr>
          <a:lstStyle/>
          <a:p>
            <a:r>
              <a:rPr lang="en-US" b="1" u="sng" dirty="0">
                <a:solidFill>
                  <a:schemeClr val="bg1"/>
                </a:solidFill>
              </a:rPr>
              <a:t>2 Corinthians </a:t>
            </a:r>
            <a:r>
              <a:rPr lang="en-US" b="1" u="sng" dirty="0" smtClean="0">
                <a:solidFill>
                  <a:schemeClr val="bg1"/>
                </a:solidFill>
              </a:rPr>
              <a:t>4:10</a:t>
            </a: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i="1" dirty="0">
                <a:solidFill>
                  <a:schemeClr val="bg1"/>
                </a:solidFill>
              </a:rPr>
              <a:t>“We always carry around in our body the </a:t>
            </a:r>
            <a:r>
              <a:rPr lang="en-US" i="1" u="sng" dirty="0">
                <a:solidFill>
                  <a:schemeClr val="bg1"/>
                </a:solidFill>
              </a:rPr>
              <a:t>death</a:t>
            </a:r>
            <a:r>
              <a:rPr lang="en-US" i="1" dirty="0">
                <a:solidFill>
                  <a:schemeClr val="bg1"/>
                </a:solidFill>
              </a:rPr>
              <a:t> of Jesus, so that the life of Jesus may also be revealed in our body.”</a:t>
            </a:r>
            <a:r>
              <a:rPr lang="en-US" dirty="0">
                <a:solidFill>
                  <a:schemeClr val="bg1"/>
                </a:solidFill>
              </a:rPr>
              <a:t>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866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1219785"/>
          </a:xfrm>
        </p:spPr>
        <p:txBody>
          <a:bodyPr>
            <a:normAutofit/>
          </a:bodyPr>
          <a:lstStyle/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170" name="Picture 2" descr="Image result for treating canc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3985" y="-1386767"/>
            <a:ext cx="12371705" cy="8244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4368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7074</TotalTime>
  <Words>125</Words>
  <Application>Microsoft Office PowerPoint</Application>
  <PresentationFormat>Widescreen</PresentationFormat>
  <Paragraphs>14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Office Theme</vt:lpstr>
      <vt:lpstr>COLOSSIANS 3</vt:lpstr>
      <vt:lpstr>PowerPoint Presentation</vt:lpstr>
      <vt:lpstr>COLOSSIANS 3:5-11  What are the 3 commands?  </vt:lpstr>
      <vt:lpstr>Anybody love…</vt:lpstr>
      <vt:lpstr>*-</vt:lpstr>
      <vt:lpstr>-</vt:lpstr>
      <vt:lpstr>COLOSSIANS 3:5  “Put to death, therefore, whatever belongs to your earthly nature….” </vt:lpstr>
      <vt:lpstr>2 Corinthians 4:10  “We always carry around in our body the death of Jesus, so that the life of Jesus may also be revealed in our body.” </vt:lpstr>
      <vt:lpstr>PowerPoint Presentation</vt:lpstr>
      <vt:lpstr>“Be killing sin  or it will be killing you.” (John Owens)</vt:lpstr>
      <vt:lpstr>COLOSSIANS 3:5  “Put to death, therefore, whatever belongs to your earthly nature: sexual immorality, impurity, lust, evil desires and greed.”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173</cp:revision>
  <dcterms:created xsi:type="dcterms:W3CDTF">2017-07-22T03:57:01Z</dcterms:created>
  <dcterms:modified xsi:type="dcterms:W3CDTF">2017-10-29T15:13:51Z</dcterms:modified>
</cp:coreProperties>
</file>