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69" r:id="rId3"/>
    <p:sldId id="355" r:id="rId4"/>
    <p:sldId id="370" r:id="rId5"/>
    <p:sldId id="350" r:id="rId6"/>
    <p:sldId id="358" r:id="rId7"/>
    <p:sldId id="337" r:id="rId8"/>
    <p:sldId id="381" r:id="rId9"/>
    <p:sldId id="338" r:id="rId10"/>
    <p:sldId id="256" r:id="rId11"/>
    <p:sldId id="339" r:id="rId12"/>
    <p:sldId id="366" r:id="rId13"/>
    <p:sldId id="372" r:id="rId14"/>
    <p:sldId id="374" r:id="rId15"/>
    <p:sldId id="375" r:id="rId16"/>
    <p:sldId id="363" r:id="rId17"/>
    <p:sldId id="376" r:id="rId18"/>
    <p:sldId id="342" r:id="rId19"/>
    <p:sldId id="377" r:id="rId20"/>
    <p:sldId id="378" r:id="rId21"/>
    <p:sldId id="379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>
        <p:scale>
          <a:sx n="59" d="100"/>
          <a:sy n="59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5491-4D8A-453B-9622-B8AAC411EA7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22DD-8BDA-4F7B-9960-7F621DF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hristmas tree and gi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12310533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12585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</a:t>
            </a:r>
            <a:r>
              <a:rPr lang="en-US" sz="4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10:13</a:t>
            </a:r>
          </a:p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temptation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overtaken you that is not common to man. God is faithful, and he will not let you be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tempted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beyond your ability, but with the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temptation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will also provide the way of escape, that you may be able to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endure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49" y="209550"/>
            <a:ext cx="113051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trial or challenge you are currently facing.</a:t>
            </a:r>
          </a:p>
          <a:p>
            <a:pPr lvl="0"/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this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situation,  challenge or trial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lead me to love God more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would lead me into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or more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from God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60" y="264815"/>
            <a:ext cx="3447240" cy="34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8214" y="264815"/>
            <a:ext cx="1072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Temptation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14" y="1837817"/>
            <a:ext cx="11464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1:14-15</a:t>
            </a:r>
            <a:endParaRPr lang="en-US" sz="4000" b="1" i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each person is tempted when he is </a:t>
            </a:r>
            <a:r>
              <a:rPr lang="en-US" sz="48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lured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8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enticed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his own desire. </a:t>
            </a:r>
            <a:endParaRPr lang="en-US" sz="4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8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desire when it has conceived gives birth to sin, and sin when it is fully grown brings forth death</a:t>
            </a:r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0955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Temptation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anatomy of temp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41" y="1274234"/>
            <a:ext cx="8546581" cy="55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86603"/>
            <a:ext cx="11464119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</a:t>
            </a:r>
            <a:r>
              <a:rPr lang="en-US" sz="4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1:14-15</a:t>
            </a:r>
            <a:endParaRPr lang="en-US" sz="4800" b="1" u="sng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i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each person is tempted when he is lured and enticed </a:t>
            </a:r>
            <a:r>
              <a:rPr lang="en-US" sz="48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his own desire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8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desire when it has conceived gives birth to sin, and sin when it is fully grown brings forth death</a:t>
            </a:r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86603"/>
            <a:ext cx="114641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2:11-12 </a:t>
            </a:r>
            <a:endParaRPr lang="en-US" sz="44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Beloved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urge you as sojourners and exiles to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abstain from the passions of the flesh, which wage war against your soul.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conduct among the Gentiles honorable, so that when they speak against you as evildoers, they may see your good deeds and glorify God on the day of visitation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in leads to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6861"/>
            <a:ext cx="12405393" cy="92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386" y="408215"/>
            <a:ext cx="5132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desire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</a:t>
            </a:r>
            <a:endParaRPr lang="en-US" sz="4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conceived gives birth to sin, and sin when it is fully grown brings forth death.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ork in the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18958">
            <a:off x="7126395" y="3473494"/>
            <a:ext cx="4674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Farther from God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29353">
            <a:off x="1185082" y="3533487"/>
            <a:ext cx="3844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Closer to God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323850"/>
            <a:ext cx="11639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temptation is calling to you in your “trial” right now?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1266" name="Picture 2" descr="Image result for mega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52" y="2544611"/>
            <a:ext cx="8119745" cy="44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86603"/>
            <a:ext cx="114641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1:16-18</a:t>
            </a:r>
          </a:p>
          <a:p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deceived, my beloved brothers.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good gift and every perfect gift is from above, coming down from the Father of lights, with whom there is no variation or shadow due to change.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 own will he brought us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 by 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of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truth,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that we should be a kind of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firstfruits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his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creatures.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oblems as gi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12192000" cy="53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100" y="711200"/>
            <a:ext cx="11883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Life’s trials…</a:t>
            </a:r>
          </a:p>
          <a:p>
            <a:endParaRPr lang="en-US" sz="7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7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7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en-US" sz="7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difficulties</a:t>
            </a:r>
            <a:endParaRPr lang="en-US" sz="7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Image result for closet of clo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3817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adam &amp; 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waking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preparing breakf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walking to chu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860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Image result for driv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62" y="2286000"/>
            <a:ext cx="66778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born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27" y="1483895"/>
            <a:ext cx="7189236" cy="38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first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3" y="3911815"/>
            <a:ext cx="5731877" cy="29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new bi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1"/>
            <a:ext cx="43243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5306" y="303535"/>
            <a:ext cx="7410880" cy="23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18 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his own will he brought us forth by the word of truth that we should be a kind of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firstfruits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his creatures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meeting with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2" y="0"/>
            <a:ext cx="12447242" cy="82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86603"/>
            <a:ext cx="11464119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</a:t>
            </a:r>
            <a:r>
              <a:rPr lang="en-US" sz="4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1:12</a:t>
            </a:r>
            <a:endParaRPr lang="en-US" sz="4800" b="1" u="sng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i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one who perseveres under trial because, having stood the test, that person will receive the crown of life that the Lord has promised to those who love him.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len keller and annie sulli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0" y="397866"/>
            <a:ext cx="8099260" cy="60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8141" y="1371600"/>
            <a:ext cx="3472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Keller (left)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Sullivan (right)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=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31" y="1964147"/>
            <a:ext cx="8669111" cy="48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815" y="203200"/>
            <a:ext cx="11422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as many life challenges that you are currently facing as you can in 30 seconds.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3843" y="4411074"/>
            <a:ext cx="8157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Family—marriage, kids, parents, siblings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Friends	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Finances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6277" y="498046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ork in the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18958">
            <a:off x="7126395" y="3473494"/>
            <a:ext cx="4674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Farther from God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29353">
            <a:off x="1185082" y="3533487"/>
            <a:ext cx="3844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Closer to God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815" y="290124"/>
            <a:ext cx="96501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no one say when he is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tempted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“I am being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tempted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 God,” for God cannot be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tempted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evil, and he himself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tempts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one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(James 1:13)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4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dam and eve at the tre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9962" cy="50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atriarch J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65430"/>
            <a:ext cx="7010400" cy="49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229" y="571501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TEMPTATION?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130" y="2242458"/>
            <a:ext cx="992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or solicitation to do evil.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desire to engage in what is contrary to the will, nature and heart of God.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pist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cars driven by 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67" y="0"/>
            <a:ext cx="523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un carrying 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42" y="3405759"/>
            <a:ext cx="5076825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57 che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587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8266</TotalTime>
  <Words>240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150</cp:revision>
  <dcterms:created xsi:type="dcterms:W3CDTF">2016-07-08T21:05:02Z</dcterms:created>
  <dcterms:modified xsi:type="dcterms:W3CDTF">2016-10-02T15:45:24Z</dcterms:modified>
</cp:coreProperties>
</file>